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F9FA"/>
          </a:solidFill>
        </a:fill>
      </a:tcStyle>
    </a:wholeTbl>
    <a:band1H>
      <a:tcStyle>
        <a:tcBdr/>
        <a:fill>
          <a:solidFill>
            <a:srgbClr val="E7F3F4"/>
          </a:solidFill>
        </a:fill>
      </a:tcStyle>
    </a:band1H>
    <a:band2H>
      <a:tcStyle>
        <a:tcBdr/>
      </a:tcStyle>
    </a:band2H>
    <a:band1V>
      <a:tcStyle>
        <a:tcBdr/>
        <a:fill>
          <a:solidFill>
            <a:srgbClr val="E7F3F4"/>
          </a:solidFill>
        </a:fill>
      </a:tcStyle>
    </a:band1V>
    <a:band2V>
      <a:tcStyle>
        <a:tcBdr/>
      </a:tcStyle>
    </a:band2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BE0E3"/>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BE0E3"/>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FFF"/>
          </a:solidFill>
        </a:fill>
      </a:tcStyle>
    </a:wholeTbl>
    <a:band1H>
      <a:tcStyle>
        <a:tcBdr/>
        <a:fill>
          <a:solidFill>
            <a:srgbClr val="FFFFFF"/>
          </a:solidFill>
        </a:fill>
      </a:tcStyle>
    </a:band1H>
    <a:band2H>
      <a:tcStyle>
        <a:tcBdr/>
      </a:tcStyle>
    </a:band2H>
    <a:band1V>
      <a:tcStyle>
        <a:tcBdr/>
        <a:fill>
          <a:solidFill>
            <a:srgbClr val="FFFFFF"/>
          </a:solidFill>
        </a:fill>
      </a:tcStyle>
    </a:band1V>
    <a:band2V>
      <a:tcStyle>
        <a:tcBdr/>
      </a:tcStyle>
    </a:band2V>
    <a:lastCol>
      <a:tcTxStyle b="on">
        <a:font>
          <a:latin typeface="+mn-lt"/>
          <a:ea typeface="+mn-ea"/>
          <a:cs typeface="+mn-cs"/>
        </a:font>
        <a:srgbClr val="FFFFFF"/>
      </a:tcTxStyle>
      <a:tcStyle>
        <a:tcBdr/>
        <a:fill>
          <a:solidFill>
            <a:srgbClr val="FFFFFF"/>
          </a:solidFill>
        </a:fill>
      </a:tcStyle>
    </a:lastCol>
    <a:firstCol>
      <a:tcTxStyle b="on">
        <a:font>
          <a:latin typeface="+mn-lt"/>
          <a:ea typeface="+mn-ea"/>
          <a:cs typeface="+mn-cs"/>
        </a:font>
        <a:srgbClr val="FFFFFF"/>
      </a:tcTxStyle>
      <a:tcStyle>
        <a:tcBdr/>
        <a:fill>
          <a:solidFill>
            <a:srgbClr val="FFFFFF"/>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25" d="100"/>
          <a:sy n="25" d="100"/>
        </p:scale>
        <p:origin x="192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F1E9F2D-7551-8046-A010-325B6A927557}"/>
              </a:ext>
            </a:extLst>
          </p:cNvPr>
          <p:cNvSpPr txBox="1">
            <a:spLocks noGrp="1"/>
          </p:cNvSpPr>
          <p:nvPr>
            <p:ph type="hdr" sz="quarter"/>
          </p:nvPr>
        </p:nvSpPr>
        <p:spPr>
          <a:xfrm>
            <a:off x="0" y="0"/>
            <a:ext cx="3038478" cy="465136"/>
          </a:xfrm>
          <a:prstGeom prst="rect">
            <a:avLst/>
          </a:prstGeom>
          <a:noFill/>
          <a:ln>
            <a:noFill/>
          </a:ln>
        </p:spPr>
        <p:txBody>
          <a:bodyPr vert="horz" wrap="square" lIns="93140" tIns="46570" rIns="93140" bIns="46570" anchor="t" anchorCtr="0" compatLnSpc="1">
            <a:noAutofit/>
          </a:bodyPr>
          <a:lstStyle>
            <a:lvl1pPr marL="0" marR="0" lvl="0" indent="0" algn="l" defTabSz="930273"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pitchFamily="18"/>
                <a:ea typeface="ＭＳ Ｐゴシック" pitchFamily="34"/>
              </a:defRPr>
            </a:lvl1pPr>
          </a:lstStyle>
          <a:p>
            <a:pPr lvl="0"/>
            <a:endParaRPr lang="en-US"/>
          </a:p>
        </p:txBody>
      </p:sp>
      <p:sp>
        <p:nvSpPr>
          <p:cNvPr id="3" name="Rectangle 3">
            <a:extLst>
              <a:ext uri="{FF2B5EF4-FFF2-40B4-BE49-F238E27FC236}">
                <a16:creationId xmlns:a16="http://schemas.microsoft.com/office/drawing/2014/main" id="{F9A1A28F-F862-DD4C-80F0-2BAB07541267}"/>
              </a:ext>
            </a:extLst>
          </p:cNvPr>
          <p:cNvSpPr txBox="1">
            <a:spLocks noGrp="1"/>
          </p:cNvSpPr>
          <p:nvPr>
            <p:ph type="dt" idx="1"/>
          </p:nvPr>
        </p:nvSpPr>
        <p:spPr>
          <a:xfrm>
            <a:off x="3971925" y="0"/>
            <a:ext cx="3038478" cy="465136"/>
          </a:xfrm>
          <a:prstGeom prst="rect">
            <a:avLst/>
          </a:prstGeom>
          <a:noFill/>
          <a:ln>
            <a:noFill/>
          </a:ln>
        </p:spPr>
        <p:txBody>
          <a:bodyPr vert="horz" wrap="square" lIns="93140" tIns="46570" rIns="93140" bIns="46570" anchor="t" anchorCtr="0" compatLnSpc="1">
            <a:noAutofit/>
          </a:bodyPr>
          <a:lstStyle>
            <a:lvl1pPr marL="0" marR="0" lvl="0" indent="0" algn="r" defTabSz="930273"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pitchFamily="18"/>
                <a:ea typeface="ＭＳ Ｐゴシック" pitchFamily="34"/>
              </a:defRPr>
            </a:lvl1pPr>
          </a:lstStyle>
          <a:p>
            <a:pPr lvl="0"/>
            <a:endParaRPr lang="en-US"/>
          </a:p>
        </p:txBody>
      </p:sp>
      <p:sp>
        <p:nvSpPr>
          <p:cNvPr id="4" name="Rectangle 4">
            <a:extLst>
              <a:ext uri="{FF2B5EF4-FFF2-40B4-BE49-F238E27FC236}">
                <a16:creationId xmlns:a16="http://schemas.microsoft.com/office/drawing/2014/main" id="{5D99F878-92E3-DD45-B7FB-BDA129C492E3}"/>
              </a:ext>
            </a:extLst>
          </p:cNvPr>
          <p:cNvSpPr>
            <a:spLocks noGrp="1" noRot="1" noChangeAspect="1"/>
          </p:cNvSpPr>
          <p:nvPr>
            <p:ph type="sldImg" idx="2"/>
          </p:nvPr>
        </p:nvSpPr>
        <p:spPr>
          <a:xfrm>
            <a:off x="1181103" y="696909"/>
            <a:ext cx="4648196" cy="3486149"/>
          </a:xfrm>
          <a:prstGeom prst="rect">
            <a:avLst/>
          </a:prstGeom>
          <a:noFill/>
          <a:ln w="9528">
            <a:solidFill>
              <a:srgbClr val="000000"/>
            </a:solidFill>
            <a:prstDash val="solid"/>
            <a:miter/>
          </a:ln>
        </p:spPr>
      </p:sp>
      <p:sp>
        <p:nvSpPr>
          <p:cNvPr id="5" name="Rectangle 5">
            <a:extLst>
              <a:ext uri="{FF2B5EF4-FFF2-40B4-BE49-F238E27FC236}">
                <a16:creationId xmlns:a16="http://schemas.microsoft.com/office/drawing/2014/main" id="{4C3BC5B1-8E3D-8A45-93CC-F55DCABF96E4}"/>
              </a:ext>
            </a:extLst>
          </p:cNvPr>
          <p:cNvSpPr txBox="1">
            <a:spLocks noGrp="1"/>
          </p:cNvSpPr>
          <p:nvPr>
            <p:ph type="body" sz="quarter" idx="3"/>
          </p:nvPr>
        </p:nvSpPr>
        <p:spPr>
          <a:xfrm>
            <a:off x="935038" y="4416423"/>
            <a:ext cx="5140327" cy="4183059"/>
          </a:xfrm>
          <a:prstGeom prst="rect">
            <a:avLst/>
          </a:prstGeom>
          <a:noFill/>
          <a:ln>
            <a:noFill/>
          </a:ln>
        </p:spPr>
        <p:txBody>
          <a:bodyPr vert="horz" wrap="square" lIns="93140" tIns="46570" rIns="93140" bIns="4657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80E722F8-F54E-6847-936D-CA70518D083F}"/>
              </a:ext>
            </a:extLst>
          </p:cNvPr>
          <p:cNvSpPr txBox="1">
            <a:spLocks noGrp="1"/>
          </p:cNvSpPr>
          <p:nvPr>
            <p:ph type="ftr" sz="quarter" idx="4"/>
          </p:nvPr>
        </p:nvSpPr>
        <p:spPr>
          <a:xfrm>
            <a:off x="0" y="8831266"/>
            <a:ext cx="3038478" cy="465136"/>
          </a:xfrm>
          <a:prstGeom prst="rect">
            <a:avLst/>
          </a:prstGeom>
          <a:noFill/>
          <a:ln>
            <a:noFill/>
          </a:ln>
        </p:spPr>
        <p:txBody>
          <a:bodyPr vert="horz" wrap="square" lIns="93140" tIns="46570" rIns="93140" bIns="46570" anchor="b" anchorCtr="0" compatLnSpc="1">
            <a:noAutofit/>
          </a:bodyPr>
          <a:lstStyle>
            <a:lvl1pPr marL="0" marR="0" lvl="0" indent="0" algn="l" defTabSz="930273"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pitchFamily="18"/>
                <a:ea typeface="ＭＳ Ｐゴシック" pitchFamily="34"/>
              </a:defRPr>
            </a:lvl1pPr>
          </a:lstStyle>
          <a:p>
            <a:pPr lvl="0"/>
            <a:endParaRPr lang="en-US"/>
          </a:p>
        </p:txBody>
      </p:sp>
      <p:sp>
        <p:nvSpPr>
          <p:cNvPr id="7" name="Rectangle 7">
            <a:extLst>
              <a:ext uri="{FF2B5EF4-FFF2-40B4-BE49-F238E27FC236}">
                <a16:creationId xmlns:a16="http://schemas.microsoft.com/office/drawing/2014/main" id="{B7479527-9C47-E646-9BA7-39C120772A3A}"/>
              </a:ext>
            </a:extLst>
          </p:cNvPr>
          <p:cNvSpPr txBox="1">
            <a:spLocks noGrp="1"/>
          </p:cNvSpPr>
          <p:nvPr>
            <p:ph type="sldNum" sz="quarter" idx="5"/>
          </p:nvPr>
        </p:nvSpPr>
        <p:spPr>
          <a:xfrm>
            <a:off x="3971925" y="8831266"/>
            <a:ext cx="3038478" cy="465136"/>
          </a:xfrm>
          <a:prstGeom prst="rect">
            <a:avLst/>
          </a:prstGeom>
          <a:noFill/>
          <a:ln>
            <a:noFill/>
          </a:ln>
        </p:spPr>
        <p:txBody>
          <a:bodyPr vert="horz" wrap="square" lIns="93140" tIns="46570" rIns="93140" bIns="46570" anchor="b" anchorCtr="0" compatLnSpc="1">
            <a:noAutofit/>
          </a:bodyPr>
          <a:lstStyle>
            <a:lvl1pPr marL="0" marR="0" lvl="0" indent="0" algn="r" defTabSz="930273"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pitchFamily="18"/>
                <a:ea typeface="MS PGothic" pitchFamily="34"/>
              </a:defRPr>
            </a:lvl1pPr>
          </a:lstStyle>
          <a:p>
            <a:pPr lvl="0"/>
            <a:fld id="{F721042D-9FC2-364F-A542-3E1D15C0F361}" type="slidenum">
              <a:t>‹#›</a:t>
            </a:fld>
            <a:endParaRPr lang="en-US"/>
          </a:p>
        </p:txBody>
      </p:sp>
    </p:spTree>
    <p:extLst>
      <p:ext uri="{BB962C8B-B14F-4D97-AF65-F5344CB8AC3E}">
        <p14:creationId xmlns:p14="http://schemas.microsoft.com/office/powerpoint/2010/main" val="1077359578"/>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000" b="0" i="0" u="none" strike="noStrike" kern="1200" cap="none" spc="0" baseline="0">
        <a:solidFill>
          <a:srgbClr val="000000"/>
        </a:solidFill>
        <a:uFillTx/>
        <a:latin typeface="Times" pitchFamily="17"/>
        <a:ea typeface="MS PGothic" pitchFamily="34"/>
        <a:cs typeface="MS PGothic" pitchFamily="34"/>
      </a:defRPr>
    </a:lvl1pPr>
    <a:lvl2pPr marL="395285" marR="0" lvl="1" indent="0" algn="l" defTabSz="914400" rtl="0" fontAlgn="auto" hangingPunct="0">
      <a:lnSpc>
        <a:spcPct val="100000"/>
      </a:lnSpc>
      <a:spcBef>
        <a:spcPts val="400"/>
      </a:spcBef>
      <a:spcAft>
        <a:spcPts val="0"/>
      </a:spcAft>
      <a:buNone/>
      <a:tabLst/>
      <a:defRPr lang="en-US" sz="1000" b="0" i="0" u="none" strike="noStrike" kern="1200" cap="none" spc="0" baseline="0">
        <a:solidFill>
          <a:srgbClr val="000000"/>
        </a:solidFill>
        <a:uFillTx/>
        <a:latin typeface="Times" pitchFamily="17"/>
        <a:ea typeface="MS PGothic" pitchFamily="34"/>
      </a:defRPr>
    </a:lvl2pPr>
    <a:lvl3pPr marL="790571" marR="0" lvl="2" indent="0" algn="l" defTabSz="914400" rtl="0" fontAlgn="auto" hangingPunct="0">
      <a:lnSpc>
        <a:spcPct val="100000"/>
      </a:lnSpc>
      <a:spcBef>
        <a:spcPts val="400"/>
      </a:spcBef>
      <a:spcAft>
        <a:spcPts val="0"/>
      </a:spcAft>
      <a:buNone/>
      <a:tabLst/>
      <a:defRPr lang="en-US" sz="1000" b="0" i="0" u="none" strike="noStrike" kern="1200" cap="none" spc="0" baseline="0">
        <a:solidFill>
          <a:srgbClr val="000000"/>
        </a:solidFill>
        <a:uFillTx/>
        <a:latin typeface="Times" pitchFamily="17"/>
        <a:ea typeface="MS PGothic" pitchFamily="34"/>
      </a:defRPr>
    </a:lvl3pPr>
    <a:lvl4pPr marL="1187448" marR="0" lvl="3" indent="0" algn="l" defTabSz="914400" rtl="0" fontAlgn="auto" hangingPunct="0">
      <a:lnSpc>
        <a:spcPct val="100000"/>
      </a:lnSpc>
      <a:spcBef>
        <a:spcPts val="400"/>
      </a:spcBef>
      <a:spcAft>
        <a:spcPts val="0"/>
      </a:spcAft>
      <a:buNone/>
      <a:tabLst/>
      <a:defRPr lang="en-US" sz="1000" b="0" i="0" u="none" strike="noStrike" kern="1200" cap="none" spc="0" baseline="0">
        <a:solidFill>
          <a:srgbClr val="000000"/>
        </a:solidFill>
        <a:uFillTx/>
        <a:latin typeface="Times" pitchFamily="17"/>
        <a:ea typeface="MS PGothic" pitchFamily="34"/>
      </a:defRPr>
    </a:lvl4pPr>
    <a:lvl5pPr marL="1582734" marR="0" lvl="4" indent="0" algn="l" defTabSz="914400" rtl="0" fontAlgn="auto" hangingPunct="0">
      <a:lnSpc>
        <a:spcPct val="100000"/>
      </a:lnSpc>
      <a:spcBef>
        <a:spcPts val="400"/>
      </a:spcBef>
      <a:spcAft>
        <a:spcPts val="0"/>
      </a:spcAft>
      <a:buNone/>
      <a:tabLst/>
      <a:defRPr lang="en-US" sz="1000" b="0" i="0" u="none" strike="noStrike" kern="1200" cap="none" spc="0" baseline="0">
        <a:solidFill>
          <a:srgbClr val="000000"/>
        </a:solidFill>
        <a:uFillTx/>
        <a:latin typeface="Times" pitchFamily="17"/>
        <a:ea typeface="MS PGothic" pitchFamily="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E6A27118-F03A-934D-A5F7-2284B05C78F0}"/>
              </a:ext>
            </a:extLst>
          </p:cNvPr>
          <p:cNvSpPr>
            <a:spLocks noGrp="1" noRot="1" noChangeAspect="1"/>
          </p:cNvSpPr>
          <p:nvPr>
            <p:ph type="sldImg"/>
          </p:nvPr>
        </p:nvSpPr>
        <p:spPr/>
      </p:sp>
      <p:sp>
        <p:nvSpPr>
          <p:cNvPr id="3" name="Rectangle 1027">
            <a:extLst>
              <a:ext uri="{FF2B5EF4-FFF2-40B4-BE49-F238E27FC236}">
                <a16:creationId xmlns:a16="http://schemas.microsoft.com/office/drawing/2014/main" id="{D68353B1-9597-454B-9305-A76F5703C7FE}"/>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1208-2D33-4248-AC48-FFC67F4666EA}"/>
              </a:ext>
            </a:extLst>
          </p:cNvPr>
          <p:cNvSpPr txBox="1">
            <a:spLocks noGrp="1"/>
          </p:cNvSpPr>
          <p:nvPr>
            <p:ph type="ctrTitle"/>
          </p:nvPr>
        </p:nvSpPr>
        <p:spPr>
          <a:xfrm>
            <a:off x="3291565" y="10225671"/>
            <a:ext cx="37308059" cy="7055931"/>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F5D4DCB1-BA78-784E-B7D1-D4F39A5E6657}"/>
              </a:ext>
            </a:extLst>
          </p:cNvPr>
          <p:cNvSpPr txBox="1">
            <a:spLocks noGrp="1"/>
          </p:cNvSpPr>
          <p:nvPr>
            <p:ph type="subTitle" idx="1"/>
          </p:nvPr>
        </p:nvSpPr>
        <p:spPr>
          <a:xfrm>
            <a:off x="6583140" y="18653202"/>
            <a:ext cx="30724928" cy="8413595"/>
          </a:xfrm>
        </p:spPr>
        <p:txBody>
          <a:bodyPr anchorCtr="1"/>
          <a:lstStyle>
            <a:lvl1pPr marL="0" indent="0" algn="ctr">
              <a:buNone/>
              <a:defRPr/>
            </a:lvl1pPr>
          </a:lstStyle>
          <a:p>
            <a:pPr lvl="0"/>
            <a:r>
              <a:rPr lang="en-US"/>
              <a:t>Click to edit Master subtitle style</a:t>
            </a:r>
          </a:p>
        </p:txBody>
      </p:sp>
      <p:sp>
        <p:nvSpPr>
          <p:cNvPr id="4" name="Rectangle 4">
            <a:extLst>
              <a:ext uri="{FF2B5EF4-FFF2-40B4-BE49-F238E27FC236}">
                <a16:creationId xmlns:a16="http://schemas.microsoft.com/office/drawing/2014/main" id="{F2F8D63D-ED27-0444-B343-EE1B45036E62}"/>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E0F5546A-8E6B-6D4A-87E5-5D32ED7A0D25}"/>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EDDB7790-0C4E-1243-A2AC-57B334C52AA7}"/>
              </a:ext>
            </a:extLst>
          </p:cNvPr>
          <p:cNvSpPr txBox="1">
            <a:spLocks noGrp="1"/>
          </p:cNvSpPr>
          <p:nvPr>
            <p:ph type="sldNum" sz="quarter" idx="8"/>
          </p:nvPr>
        </p:nvSpPr>
        <p:spPr/>
        <p:txBody>
          <a:bodyPr/>
          <a:lstStyle>
            <a:lvl1pPr>
              <a:defRPr/>
            </a:lvl1pPr>
          </a:lstStyle>
          <a:p>
            <a:pPr lvl="0"/>
            <a:fld id="{49EAA6B0-60CE-C94B-9DA0-B7FA194BC5A9}" type="slidenum">
              <a:t>‹#›</a:t>
            </a:fld>
            <a:endParaRPr lang="en-US"/>
          </a:p>
        </p:txBody>
      </p:sp>
    </p:spTree>
    <p:extLst>
      <p:ext uri="{BB962C8B-B14F-4D97-AF65-F5344CB8AC3E}">
        <p14:creationId xmlns:p14="http://schemas.microsoft.com/office/powerpoint/2010/main" val="113589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FD2B-4495-D24A-BB8C-4C47B5A4F60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908957B-C211-5147-8625-0CB21AC06FB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D024B8-62CF-C841-BDA1-AB17D7B030D5}"/>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CC0B32CF-8A05-BB4D-A42A-AA347E039A8A}"/>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4CFA5EF6-9C90-DE4E-995F-7D0DE0AC41CE}"/>
              </a:ext>
            </a:extLst>
          </p:cNvPr>
          <p:cNvSpPr txBox="1">
            <a:spLocks noGrp="1"/>
          </p:cNvSpPr>
          <p:nvPr>
            <p:ph type="sldNum" sz="quarter" idx="8"/>
          </p:nvPr>
        </p:nvSpPr>
        <p:spPr/>
        <p:txBody>
          <a:bodyPr/>
          <a:lstStyle>
            <a:lvl1pPr>
              <a:defRPr/>
            </a:lvl1pPr>
          </a:lstStyle>
          <a:p>
            <a:pPr lvl="0"/>
            <a:fld id="{F2CC12D7-FD61-044B-8AD2-19D32ED0A654}" type="slidenum">
              <a:t>‹#›</a:t>
            </a:fld>
            <a:endParaRPr lang="en-US"/>
          </a:p>
        </p:txBody>
      </p:sp>
    </p:spTree>
    <p:extLst>
      <p:ext uri="{BB962C8B-B14F-4D97-AF65-F5344CB8AC3E}">
        <p14:creationId xmlns:p14="http://schemas.microsoft.com/office/powerpoint/2010/main" val="185863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DED9F-27ED-D449-8723-C1BADE8F0450}"/>
              </a:ext>
            </a:extLst>
          </p:cNvPr>
          <p:cNvSpPr txBox="1">
            <a:spLocks noGrp="1"/>
          </p:cNvSpPr>
          <p:nvPr>
            <p:ph type="title" orient="vert"/>
          </p:nvPr>
        </p:nvSpPr>
        <p:spPr>
          <a:xfrm>
            <a:off x="31273293" y="2925805"/>
            <a:ext cx="9326340" cy="2633499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A20A070-029C-784D-9A7A-CCDFFDBAA103}"/>
              </a:ext>
            </a:extLst>
          </p:cNvPr>
          <p:cNvSpPr txBox="1">
            <a:spLocks noGrp="1"/>
          </p:cNvSpPr>
          <p:nvPr>
            <p:ph type="body" orient="vert" idx="1"/>
          </p:nvPr>
        </p:nvSpPr>
        <p:spPr>
          <a:xfrm>
            <a:off x="3291565" y="2925805"/>
            <a:ext cx="27851096" cy="2633499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9D3DC1-085B-7E4F-AA53-D62F7BECA99E}"/>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4B57144F-0A2F-BF4B-8ADE-E0507D90C796}"/>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E3961466-6C5B-8242-B996-03C7446576B4}"/>
              </a:ext>
            </a:extLst>
          </p:cNvPr>
          <p:cNvSpPr txBox="1">
            <a:spLocks noGrp="1"/>
          </p:cNvSpPr>
          <p:nvPr>
            <p:ph type="sldNum" sz="quarter" idx="8"/>
          </p:nvPr>
        </p:nvSpPr>
        <p:spPr/>
        <p:txBody>
          <a:bodyPr/>
          <a:lstStyle>
            <a:lvl1pPr>
              <a:defRPr/>
            </a:lvl1pPr>
          </a:lstStyle>
          <a:p>
            <a:pPr lvl="0"/>
            <a:fld id="{BFDA8D87-C4E5-A14B-9A4E-874F4F5192EB}" type="slidenum">
              <a:t>‹#›</a:t>
            </a:fld>
            <a:endParaRPr lang="en-US"/>
          </a:p>
        </p:txBody>
      </p:sp>
    </p:spTree>
    <p:extLst>
      <p:ext uri="{BB962C8B-B14F-4D97-AF65-F5344CB8AC3E}">
        <p14:creationId xmlns:p14="http://schemas.microsoft.com/office/powerpoint/2010/main" val="62987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CA70-6C70-5244-8982-4B8C0505359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0EB9A2C-3771-F244-BE96-65EBFCA9647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264564-2A06-C649-AA8B-531C029571AE}"/>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3E280BA0-BFA9-F447-B418-77F04A972E76}"/>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4985269B-35E2-5743-AF67-74A722C2D622}"/>
              </a:ext>
            </a:extLst>
          </p:cNvPr>
          <p:cNvSpPr txBox="1">
            <a:spLocks noGrp="1"/>
          </p:cNvSpPr>
          <p:nvPr>
            <p:ph type="sldNum" sz="quarter" idx="8"/>
          </p:nvPr>
        </p:nvSpPr>
        <p:spPr/>
        <p:txBody>
          <a:bodyPr/>
          <a:lstStyle>
            <a:lvl1pPr>
              <a:defRPr/>
            </a:lvl1pPr>
          </a:lstStyle>
          <a:p>
            <a:pPr lvl="0"/>
            <a:fld id="{9DC4C63A-63D3-4841-8241-753F48E8CCA0}" type="slidenum">
              <a:t>‹#›</a:t>
            </a:fld>
            <a:endParaRPr lang="en-US"/>
          </a:p>
        </p:txBody>
      </p:sp>
    </p:spTree>
    <p:extLst>
      <p:ext uri="{BB962C8B-B14F-4D97-AF65-F5344CB8AC3E}">
        <p14:creationId xmlns:p14="http://schemas.microsoft.com/office/powerpoint/2010/main" val="138606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7C74-8B51-F342-9AAF-26F25F3817BD}"/>
              </a:ext>
            </a:extLst>
          </p:cNvPr>
          <p:cNvSpPr txBox="1">
            <a:spLocks noGrp="1"/>
          </p:cNvSpPr>
          <p:nvPr>
            <p:ph type="title"/>
          </p:nvPr>
        </p:nvSpPr>
        <p:spPr>
          <a:xfrm>
            <a:off x="3467103" y="21152467"/>
            <a:ext cx="37308059" cy="6538792"/>
          </a:xfrm>
        </p:spPr>
        <p:txBody>
          <a:bodyPr anchor="t" anchorCtr="0"/>
          <a:lstStyle>
            <a:lvl1pPr algn="l">
              <a:defRPr sz="35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F8AD1959-79CE-7D47-B2AC-96AD6E348E00}"/>
              </a:ext>
            </a:extLst>
          </p:cNvPr>
          <p:cNvSpPr txBox="1">
            <a:spLocks noGrp="1"/>
          </p:cNvSpPr>
          <p:nvPr>
            <p:ph type="body" idx="1"/>
          </p:nvPr>
        </p:nvSpPr>
        <p:spPr>
          <a:xfrm>
            <a:off x="3467103" y="13951567"/>
            <a:ext cx="37308059" cy="7200900"/>
          </a:xfrm>
        </p:spPr>
        <p:txBody>
          <a:bodyPr anchor="b"/>
          <a:lstStyle>
            <a:lvl1pPr marL="0" indent="0">
              <a:spcBef>
                <a:spcPts val="400"/>
              </a:spcBef>
              <a:buNone/>
              <a:defRPr sz="1700"/>
            </a:lvl1pPr>
          </a:lstStyle>
          <a:p>
            <a:pPr lvl="0"/>
            <a:r>
              <a:rPr lang="en-US"/>
              <a:t>Click to edit Master text styles</a:t>
            </a:r>
          </a:p>
        </p:txBody>
      </p:sp>
      <p:sp>
        <p:nvSpPr>
          <p:cNvPr id="4" name="Rectangle 4">
            <a:extLst>
              <a:ext uri="{FF2B5EF4-FFF2-40B4-BE49-F238E27FC236}">
                <a16:creationId xmlns:a16="http://schemas.microsoft.com/office/drawing/2014/main" id="{F8A3C0C7-3FC8-9343-A9EA-2C048ABE95E6}"/>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8AE52E9F-AF26-C040-9C9D-C3FFB60AFEF4}"/>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E5FE1392-F924-FF47-96E5-0A3062D75E2E}"/>
              </a:ext>
            </a:extLst>
          </p:cNvPr>
          <p:cNvSpPr txBox="1">
            <a:spLocks noGrp="1"/>
          </p:cNvSpPr>
          <p:nvPr>
            <p:ph type="sldNum" sz="quarter" idx="8"/>
          </p:nvPr>
        </p:nvSpPr>
        <p:spPr/>
        <p:txBody>
          <a:bodyPr/>
          <a:lstStyle>
            <a:lvl1pPr>
              <a:defRPr/>
            </a:lvl1pPr>
          </a:lstStyle>
          <a:p>
            <a:pPr lvl="0"/>
            <a:fld id="{26F8D848-F623-9C44-BF69-65788BD35C75}" type="slidenum">
              <a:t>‹#›</a:t>
            </a:fld>
            <a:endParaRPr lang="en-US"/>
          </a:p>
        </p:txBody>
      </p:sp>
    </p:spTree>
    <p:extLst>
      <p:ext uri="{BB962C8B-B14F-4D97-AF65-F5344CB8AC3E}">
        <p14:creationId xmlns:p14="http://schemas.microsoft.com/office/powerpoint/2010/main" val="143065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DF75-383E-1F40-9652-71DF89C4395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D63113B-42E5-D540-9BB2-9203C952FA0A}"/>
              </a:ext>
            </a:extLst>
          </p:cNvPr>
          <p:cNvSpPr txBox="1">
            <a:spLocks noGrp="1"/>
          </p:cNvSpPr>
          <p:nvPr>
            <p:ph idx="1"/>
          </p:nvPr>
        </p:nvSpPr>
        <p:spPr>
          <a:xfrm>
            <a:off x="3291565" y="9509202"/>
            <a:ext cx="18588718" cy="19751597"/>
          </a:xfrm>
        </p:spPr>
        <p:txBody>
          <a:bodyPr/>
          <a:lstStyle>
            <a:lvl1pPr>
              <a:spcBef>
                <a:spcPts val="600"/>
              </a:spcBef>
              <a:defRPr sz="2400"/>
            </a:lvl1pPr>
            <a:lvl2pPr>
              <a:spcBef>
                <a:spcPts val="500"/>
              </a:spcBef>
              <a:defRPr sz="2100"/>
            </a:lvl2pPr>
            <a:lvl3pPr>
              <a:spcBef>
                <a:spcPts val="400"/>
              </a:spcBef>
              <a:defRPr sz="17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28F334-C150-3345-9740-E7E576C9E2A9}"/>
              </a:ext>
            </a:extLst>
          </p:cNvPr>
          <p:cNvSpPr txBox="1">
            <a:spLocks noGrp="1"/>
          </p:cNvSpPr>
          <p:nvPr>
            <p:ph idx="2"/>
          </p:nvPr>
        </p:nvSpPr>
        <p:spPr>
          <a:xfrm>
            <a:off x="22010915" y="9509202"/>
            <a:ext cx="18588718" cy="19751597"/>
          </a:xfrm>
        </p:spPr>
        <p:txBody>
          <a:bodyPr/>
          <a:lstStyle>
            <a:lvl1pPr>
              <a:spcBef>
                <a:spcPts val="600"/>
              </a:spcBef>
              <a:defRPr sz="2400"/>
            </a:lvl1pPr>
            <a:lvl2pPr>
              <a:spcBef>
                <a:spcPts val="500"/>
              </a:spcBef>
              <a:defRPr sz="2100"/>
            </a:lvl2pPr>
            <a:lvl3pPr>
              <a:spcBef>
                <a:spcPts val="400"/>
              </a:spcBef>
              <a:defRPr sz="17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CB3CBA-FA22-BF45-ABF0-444599273047}"/>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B7FD4EC1-7733-3346-AFF5-F9BDA63B1BC7}"/>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DA32189D-01C3-D941-9B72-D3FC87553D1F}"/>
              </a:ext>
            </a:extLst>
          </p:cNvPr>
          <p:cNvSpPr txBox="1">
            <a:spLocks noGrp="1"/>
          </p:cNvSpPr>
          <p:nvPr>
            <p:ph type="sldNum" sz="quarter" idx="8"/>
          </p:nvPr>
        </p:nvSpPr>
        <p:spPr/>
        <p:txBody>
          <a:bodyPr/>
          <a:lstStyle>
            <a:lvl1pPr>
              <a:defRPr/>
            </a:lvl1pPr>
          </a:lstStyle>
          <a:p>
            <a:pPr lvl="0"/>
            <a:fld id="{2A768C15-84D6-284F-96E1-4439B506A67A}" type="slidenum">
              <a:t>‹#›</a:t>
            </a:fld>
            <a:endParaRPr lang="en-US"/>
          </a:p>
        </p:txBody>
      </p:sp>
    </p:spTree>
    <p:extLst>
      <p:ext uri="{BB962C8B-B14F-4D97-AF65-F5344CB8AC3E}">
        <p14:creationId xmlns:p14="http://schemas.microsoft.com/office/powerpoint/2010/main" val="239725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B93D-E633-AB40-B689-11FE64E50239}"/>
              </a:ext>
            </a:extLst>
          </p:cNvPr>
          <p:cNvSpPr txBox="1">
            <a:spLocks noGrp="1"/>
          </p:cNvSpPr>
          <p:nvPr>
            <p:ph type="title"/>
          </p:nvPr>
        </p:nvSpPr>
        <p:spPr>
          <a:xfrm>
            <a:off x="2194834" y="1318628"/>
            <a:ext cx="39501540" cy="548640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0E29561-2C13-EE45-AE2E-EDC4AF36F2C0}"/>
              </a:ext>
            </a:extLst>
          </p:cNvPr>
          <p:cNvSpPr txBox="1">
            <a:spLocks noGrp="1"/>
          </p:cNvSpPr>
          <p:nvPr>
            <p:ph type="body" idx="1"/>
          </p:nvPr>
        </p:nvSpPr>
        <p:spPr>
          <a:xfrm>
            <a:off x="2194834" y="7368171"/>
            <a:ext cx="19392896" cy="3070765"/>
          </a:xfrm>
        </p:spPr>
        <p:txBody>
          <a:bodyPr anchor="b"/>
          <a:lstStyle>
            <a:lvl1pPr marL="0" indent="0">
              <a:spcBef>
                <a:spcPts val="500"/>
              </a:spcBef>
              <a:buNone/>
              <a:defRPr sz="2100" b="1"/>
            </a:lvl1pPr>
          </a:lstStyle>
          <a:p>
            <a:pPr lvl="0"/>
            <a:r>
              <a:rPr lang="en-US"/>
              <a:t>Click to edit Master text styles</a:t>
            </a:r>
          </a:p>
        </p:txBody>
      </p:sp>
      <p:sp>
        <p:nvSpPr>
          <p:cNvPr id="4" name="Content Placeholder 3">
            <a:extLst>
              <a:ext uri="{FF2B5EF4-FFF2-40B4-BE49-F238E27FC236}">
                <a16:creationId xmlns:a16="http://schemas.microsoft.com/office/drawing/2014/main" id="{49FCDC7A-6D66-BF43-879A-606653AEBC75}"/>
              </a:ext>
            </a:extLst>
          </p:cNvPr>
          <p:cNvSpPr txBox="1">
            <a:spLocks noGrp="1"/>
          </p:cNvSpPr>
          <p:nvPr>
            <p:ph idx="2"/>
          </p:nvPr>
        </p:nvSpPr>
        <p:spPr>
          <a:xfrm>
            <a:off x="2194834" y="10438936"/>
            <a:ext cx="19392896" cy="18966832"/>
          </a:xfrm>
        </p:spPr>
        <p:txBody>
          <a:bodyPr/>
          <a:lstStyle>
            <a:lvl1pPr>
              <a:spcBef>
                <a:spcPts val="500"/>
              </a:spcBef>
              <a:defRPr sz="2100"/>
            </a:lvl1pPr>
            <a:lvl2pPr>
              <a:spcBef>
                <a:spcPts val="400"/>
              </a:spcBef>
              <a:defRPr sz="1700"/>
            </a:lvl2pPr>
            <a:lvl3pPr>
              <a:spcBef>
                <a:spcPts val="400"/>
              </a:spcBef>
              <a:defRPr sz="16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1530B9-453E-4B49-8CAD-7E98E140F24C}"/>
              </a:ext>
            </a:extLst>
          </p:cNvPr>
          <p:cNvSpPr txBox="1">
            <a:spLocks noGrp="1"/>
          </p:cNvSpPr>
          <p:nvPr>
            <p:ph type="body" idx="3"/>
          </p:nvPr>
        </p:nvSpPr>
        <p:spPr>
          <a:xfrm>
            <a:off x="22296665" y="7368171"/>
            <a:ext cx="19399700" cy="3070765"/>
          </a:xfrm>
        </p:spPr>
        <p:txBody>
          <a:bodyPr anchor="b"/>
          <a:lstStyle>
            <a:lvl1pPr marL="0" indent="0">
              <a:spcBef>
                <a:spcPts val="500"/>
              </a:spcBef>
              <a:buNone/>
              <a:defRPr sz="2100" b="1"/>
            </a:lvl1pPr>
          </a:lstStyle>
          <a:p>
            <a:pPr lvl="0"/>
            <a:r>
              <a:rPr lang="en-US"/>
              <a:t>Click to edit Master text styles</a:t>
            </a:r>
          </a:p>
        </p:txBody>
      </p:sp>
      <p:sp>
        <p:nvSpPr>
          <p:cNvPr id="6" name="Content Placeholder 5">
            <a:extLst>
              <a:ext uri="{FF2B5EF4-FFF2-40B4-BE49-F238E27FC236}">
                <a16:creationId xmlns:a16="http://schemas.microsoft.com/office/drawing/2014/main" id="{385245BC-02D3-384A-B1AB-A003E7D84DA4}"/>
              </a:ext>
            </a:extLst>
          </p:cNvPr>
          <p:cNvSpPr txBox="1">
            <a:spLocks noGrp="1"/>
          </p:cNvSpPr>
          <p:nvPr>
            <p:ph idx="4"/>
          </p:nvPr>
        </p:nvSpPr>
        <p:spPr>
          <a:xfrm>
            <a:off x="22296665" y="10438936"/>
            <a:ext cx="19399700" cy="18966832"/>
          </a:xfrm>
        </p:spPr>
        <p:txBody>
          <a:bodyPr/>
          <a:lstStyle>
            <a:lvl1pPr>
              <a:spcBef>
                <a:spcPts val="500"/>
              </a:spcBef>
              <a:defRPr sz="2100"/>
            </a:lvl1pPr>
            <a:lvl2pPr>
              <a:spcBef>
                <a:spcPts val="400"/>
              </a:spcBef>
              <a:defRPr sz="1700"/>
            </a:lvl2pPr>
            <a:lvl3pPr>
              <a:spcBef>
                <a:spcPts val="400"/>
              </a:spcBef>
              <a:defRPr sz="16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A82497-E0FE-A940-9AE8-48F6A5379E72}"/>
              </a:ext>
            </a:extLst>
          </p:cNvPr>
          <p:cNvSpPr txBox="1">
            <a:spLocks noGrp="1"/>
          </p:cNvSpPr>
          <p:nvPr>
            <p:ph type="dt" sz="half" idx="7"/>
          </p:nvPr>
        </p:nvSpPr>
        <p:spPr/>
        <p:txBody>
          <a:bodyPr/>
          <a:lstStyle>
            <a:lvl1pPr>
              <a:defRPr/>
            </a:lvl1pPr>
          </a:lstStyle>
          <a:p>
            <a:pPr lvl="0"/>
            <a:endParaRPr lang="en-US"/>
          </a:p>
        </p:txBody>
      </p:sp>
      <p:sp>
        <p:nvSpPr>
          <p:cNvPr id="8" name="Rectangle 5">
            <a:extLst>
              <a:ext uri="{FF2B5EF4-FFF2-40B4-BE49-F238E27FC236}">
                <a16:creationId xmlns:a16="http://schemas.microsoft.com/office/drawing/2014/main" id="{EE67DAC9-599E-1940-A4C5-07FE5B1C2EE0}"/>
              </a:ext>
            </a:extLst>
          </p:cNvPr>
          <p:cNvSpPr txBox="1">
            <a:spLocks noGrp="1"/>
          </p:cNvSpPr>
          <p:nvPr>
            <p:ph type="ftr" sz="quarter" idx="9"/>
          </p:nvPr>
        </p:nvSpPr>
        <p:spPr/>
        <p:txBody>
          <a:bodyPr/>
          <a:lstStyle>
            <a:lvl1pPr>
              <a:defRPr/>
            </a:lvl1pPr>
          </a:lstStyle>
          <a:p>
            <a:pPr lvl="0"/>
            <a:endParaRPr lang="en-US"/>
          </a:p>
        </p:txBody>
      </p:sp>
      <p:sp>
        <p:nvSpPr>
          <p:cNvPr id="9" name="Rectangle 6">
            <a:extLst>
              <a:ext uri="{FF2B5EF4-FFF2-40B4-BE49-F238E27FC236}">
                <a16:creationId xmlns:a16="http://schemas.microsoft.com/office/drawing/2014/main" id="{B0552009-20B4-6344-9B9F-E13D583D205E}"/>
              </a:ext>
            </a:extLst>
          </p:cNvPr>
          <p:cNvSpPr txBox="1">
            <a:spLocks noGrp="1"/>
          </p:cNvSpPr>
          <p:nvPr>
            <p:ph type="sldNum" sz="quarter" idx="8"/>
          </p:nvPr>
        </p:nvSpPr>
        <p:spPr/>
        <p:txBody>
          <a:bodyPr/>
          <a:lstStyle>
            <a:lvl1pPr>
              <a:defRPr/>
            </a:lvl1pPr>
          </a:lstStyle>
          <a:p>
            <a:pPr lvl="0"/>
            <a:fld id="{5F50F082-81D9-0D4B-9EA9-8D12C9F4FC15}" type="slidenum">
              <a:t>‹#›</a:t>
            </a:fld>
            <a:endParaRPr lang="en-US"/>
          </a:p>
        </p:txBody>
      </p:sp>
    </p:spTree>
    <p:extLst>
      <p:ext uri="{BB962C8B-B14F-4D97-AF65-F5344CB8AC3E}">
        <p14:creationId xmlns:p14="http://schemas.microsoft.com/office/powerpoint/2010/main" val="47738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634F-4871-D948-A558-FE938A51DDF7}"/>
              </a:ext>
            </a:extLst>
          </p:cNvPr>
          <p:cNvSpPr txBox="1">
            <a:spLocks noGrp="1"/>
          </p:cNvSpPr>
          <p:nvPr>
            <p:ph type="title"/>
          </p:nvPr>
        </p:nvSpPr>
        <p:spPr/>
        <p:txBody>
          <a:bodyPr/>
          <a:lstStyle>
            <a:lvl1pPr>
              <a:defRPr/>
            </a:lvl1pPr>
          </a:lstStyle>
          <a:p>
            <a:pPr lvl="0"/>
            <a:r>
              <a:rPr lang="en-US"/>
              <a:t>Click to edit Master title style</a:t>
            </a:r>
          </a:p>
        </p:txBody>
      </p:sp>
      <p:sp>
        <p:nvSpPr>
          <p:cNvPr id="3" name="Rectangle 4">
            <a:extLst>
              <a:ext uri="{FF2B5EF4-FFF2-40B4-BE49-F238E27FC236}">
                <a16:creationId xmlns:a16="http://schemas.microsoft.com/office/drawing/2014/main" id="{6C397D44-056A-6A49-91D0-F3CEE6A4AD0E}"/>
              </a:ext>
            </a:extLst>
          </p:cNvPr>
          <p:cNvSpPr txBox="1">
            <a:spLocks noGrp="1"/>
          </p:cNvSpPr>
          <p:nvPr>
            <p:ph type="dt" sz="half" idx="7"/>
          </p:nvPr>
        </p:nvSpPr>
        <p:spPr/>
        <p:txBody>
          <a:bodyPr/>
          <a:lstStyle>
            <a:lvl1pPr>
              <a:defRPr/>
            </a:lvl1pPr>
          </a:lstStyle>
          <a:p>
            <a:pPr lvl="0"/>
            <a:endParaRPr lang="en-US"/>
          </a:p>
        </p:txBody>
      </p:sp>
      <p:sp>
        <p:nvSpPr>
          <p:cNvPr id="4" name="Rectangle 5">
            <a:extLst>
              <a:ext uri="{FF2B5EF4-FFF2-40B4-BE49-F238E27FC236}">
                <a16:creationId xmlns:a16="http://schemas.microsoft.com/office/drawing/2014/main" id="{77D753AA-F009-3442-9DFF-D4B1DF73BF1A}"/>
              </a:ext>
            </a:extLst>
          </p:cNvPr>
          <p:cNvSpPr txBox="1">
            <a:spLocks noGrp="1"/>
          </p:cNvSpPr>
          <p:nvPr>
            <p:ph type="ftr" sz="quarter" idx="9"/>
          </p:nvPr>
        </p:nvSpPr>
        <p:spPr/>
        <p:txBody>
          <a:bodyPr/>
          <a:lstStyle>
            <a:lvl1pPr>
              <a:defRPr/>
            </a:lvl1pPr>
          </a:lstStyle>
          <a:p>
            <a:pPr lvl="0"/>
            <a:endParaRPr lang="en-US"/>
          </a:p>
        </p:txBody>
      </p:sp>
      <p:sp>
        <p:nvSpPr>
          <p:cNvPr id="5" name="Rectangle 6">
            <a:extLst>
              <a:ext uri="{FF2B5EF4-FFF2-40B4-BE49-F238E27FC236}">
                <a16:creationId xmlns:a16="http://schemas.microsoft.com/office/drawing/2014/main" id="{8F16F619-0D7E-5F4E-B1A5-0EE0B94C41BD}"/>
              </a:ext>
            </a:extLst>
          </p:cNvPr>
          <p:cNvSpPr txBox="1">
            <a:spLocks noGrp="1"/>
          </p:cNvSpPr>
          <p:nvPr>
            <p:ph type="sldNum" sz="quarter" idx="8"/>
          </p:nvPr>
        </p:nvSpPr>
        <p:spPr/>
        <p:txBody>
          <a:bodyPr/>
          <a:lstStyle>
            <a:lvl1pPr>
              <a:defRPr/>
            </a:lvl1pPr>
          </a:lstStyle>
          <a:p>
            <a:pPr lvl="0"/>
            <a:fld id="{60519B22-2A29-4B44-8E51-7ECC96F37920}" type="slidenum">
              <a:t>‹#›</a:t>
            </a:fld>
            <a:endParaRPr lang="en-US"/>
          </a:p>
        </p:txBody>
      </p:sp>
    </p:spTree>
    <p:extLst>
      <p:ext uri="{BB962C8B-B14F-4D97-AF65-F5344CB8AC3E}">
        <p14:creationId xmlns:p14="http://schemas.microsoft.com/office/powerpoint/2010/main" val="370210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1D1DE4-2F33-6743-B618-07EDD8B628F7}"/>
              </a:ext>
            </a:extLst>
          </p:cNvPr>
          <p:cNvSpPr txBox="1">
            <a:spLocks noGrp="1"/>
          </p:cNvSpPr>
          <p:nvPr>
            <p:ph type="dt" sz="half" idx="7"/>
          </p:nvPr>
        </p:nvSpPr>
        <p:spPr/>
        <p:txBody>
          <a:bodyPr/>
          <a:lstStyle>
            <a:lvl1pPr>
              <a:defRPr/>
            </a:lvl1pPr>
          </a:lstStyle>
          <a:p>
            <a:pPr lvl="0"/>
            <a:endParaRPr lang="en-US"/>
          </a:p>
        </p:txBody>
      </p:sp>
      <p:sp>
        <p:nvSpPr>
          <p:cNvPr id="3" name="Rectangle 5">
            <a:extLst>
              <a:ext uri="{FF2B5EF4-FFF2-40B4-BE49-F238E27FC236}">
                <a16:creationId xmlns:a16="http://schemas.microsoft.com/office/drawing/2014/main" id="{2A89C961-8F47-8645-AD7F-83AE4F027836}"/>
              </a:ext>
            </a:extLst>
          </p:cNvPr>
          <p:cNvSpPr txBox="1">
            <a:spLocks noGrp="1"/>
          </p:cNvSpPr>
          <p:nvPr>
            <p:ph type="ftr" sz="quarter" idx="9"/>
          </p:nvPr>
        </p:nvSpPr>
        <p:spPr/>
        <p:txBody>
          <a:bodyPr/>
          <a:lstStyle>
            <a:lvl1pPr>
              <a:defRPr/>
            </a:lvl1pPr>
          </a:lstStyle>
          <a:p>
            <a:pPr lvl="0"/>
            <a:endParaRPr lang="en-US"/>
          </a:p>
        </p:txBody>
      </p:sp>
      <p:sp>
        <p:nvSpPr>
          <p:cNvPr id="4" name="Rectangle 6">
            <a:extLst>
              <a:ext uri="{FF2B5EF4-FFF2-40B4-BE49-F238E27FC236}">
                <a16:creationId xmlns:a16="http://schemas.microsoft.com/office/drawing/2014/main" id="{F0D7821D-3153-E044-9177-03304C5E7A60}"/>
              </a:ext>
            </a:extLst>
          </p:cNvPr>
          <p:cNvSpPr txBox="1">
            <a:spLocks noGrp="1"/>
          </p:cNvSpPr>
          <p:nvPr>
            <p:ph type="sldNum" sz="quarter" idx="8"/>
          </p:nvPr>
        </p:nvSpPr>
        <p:spPr/>
        <p:txBody>
          <a:bodyPr/>
          <a:lstStyle>
            <a:lvl1pPr>
              <a:defRPr/>
            </a:lvl1pPr>
          </a:lstStyle>
          <a:p>
            <a:pPr lvl="0"/>
            <a:fld id="{FB2FB121-8083-A641-9AAF-BE2A5321E262}" type="slidenum">
              <a:t>‹#›</a:t>
            </a:fld>
            <a:endParaRPr lang="en-US"/>
          </a:p>
        </p:txBody>
      </p:sp>
    </p:spTree>
    <p:extLst>
      <p:ext uri="{BB962C8B-B14F-4D97-AF65-F5344CB8AC3E}">
        <p14:creationId xmlns:p14="http://schemas.microsoft.com/office/powerpoint/2010/main" val="24155398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5662-1997-BB43-9582-DF9B3147D2DF}"/>
              </a:ext>
            </a:extLst>
          </p:cNvPr>
          <p:cNvSpPr txBox="1">
            <a:spLocks noGrp="1"/>
          </p:cNvSpPr>
          <p:nvPr>
            <p:ph type="title"/>
          </p:nvPr>
        </p:nvSpPr>
        <p:spPr>
          <a:xfrm>
            <a:off x="2194834" y="1310271"/>
            <a:ext cx="14439903" cy="5578397"/>
          </a:xfrm>
        </p:spPr>
        <p:txBody>
          <a:bodyPr anchor="b" anchorCtr="0"/>
          <a:lstStyle>
            <a:lvl1pPr algn="l">
              <a:defRPr sz="1700" b="1"/>
            </a:lvl1pPr>
          </a:lstStyle>
          <a:p>
            <a:pPr lvl="0"/>
            <a:r>
              <a:rPr lang="en-US"/>
              <a:t>Click to edit Master title style</a:t>
            </a:r>
          </a:p>
        </p:txBody>
      </p:sp>
      <p:sp>
        <p:nvSpPr>
          <p:cNvPr id="3" name="Content Placeholder 2">
            <a:extLst>
              <a:ext uri="{FF2B5EF4-FFF2-40B4-BE49-F238E27FC236}">
                <a16:creationId xmlns:a16="http://schemas.microsoft.com/office/drawing/2014/main" id="{B0592837-A5E8-9741-A3D8-8AD631226223}"/>
              </a:ext>
            </a:extLst>
          </p:cNvPr>
          <p:cNvSpPr txBox="1">
            <a:spLocks noGrp="1"/>
          </p:cNvSpPr>
          <p:nvPr>
            <p:ph idx="1"/>
          </p:nvPr>
        </p:nvSpPr>
        <p:spPr>
          <a:xfrm>
            <a:off x="17159968" y="1310271"/>
            <a:ext cx="24536396" cy="28095497"/>
          </a:xfrm>
        </p:spPr>
        <p:txBody>
          <a:bodyPr/>
          <a:lstStyle>
            <a:lvl1pPr>
              <a:spcBef>
                <a:spcPts val="700"/>
              </a:spcBef>
              <a:defRPr sz="2800"/>
            </a:lvl1pPr>
            <a:lvl2pPr>
              <a:spcBef>
                <a:spcPts val="600"/>
              </a:spcBef>
              <a:defRPr sz="2400"/>
            </a:lvl2pPr>
            <a:lvl3pPr>
              <a:spcBef>
                <a:spcPts val="500"/>
              </a:spcBef>
              <a:defRPr sz="2100"/>
            </a:lvl3pPr>
            <a:lvl4pPr>
              <a:spcBef>
                <a:spcPts val="400"/>
              </a:spcBef>
              <a:defRPr sz="1700"/>
            </a:lvl4pPr>
            <a:lvl5pPr>
              <a:spcBef>
                <a:spcPts val="400"/>
              </a:spcBef>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83F2C-2A2B-0645-BC8E-1F8813A26A71}"/>
              </a:ext>
            </a:extLst>
          </p:cNvPr>
          <p:cNvSpPr txBox="1">
            <a:spLocks noGrp="1"/>
          </p:cNvSpPr>
          <p:nvPr>
            <p:ph type="body" idx="2"/>
          </p:nvPr>
        </p:nvSpPr>
        <p:spPr>
          <a:xfrm>
            <a:off x="2194834" y="6888668"/>
            <a:ext cx="14439903" cy="22517100"/>
          </a:xfrm>
        </p:spPr>
        <p:txBody>
          <a:bodyPr/>
          <a:lstStyle>
            <a:lvl1pPr marL="0" indent="0">
              <a:spcBef>
                <a:spcPts val="300"/>
              </a:spcBef>
              <a:buNone/>
              <a:defRPr sz="1200"/>
            </a:lvl1pPr>
          </a:lstStyle>
          <a:p>
            <a:pPr lvl="0"/>
            <a:r>
              <a:rPr lang="en-US"/>
              <a:t>Click to edit Master text styles</a:t>
            </a:r>
          </a:p>
        </p:txBody>
      </p:sp>
      <p:sp>
        <p:nvSpPr>
          <p:cNvPr id="5" name="Rectangle 4">
            <a:extLst>
              <a:ext uri="{FF2B5EF4-FFF2-40B4-BE49-F238E27FC236}">
                <a16:creationId xmlns:a16="http://schemas.microsoft.com/office/drawing/2014/main" id="{29C55932-7B12-D04B-81D1-5B4CB8E69620}"/>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506999E8-784B-4449-AA07-2AAC9691DC4A}"/>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7530671F-8F64-6A46-81D8-E4157F4EBCD9}"/>
              </a:ext>
            </a:extLst>
          </p:cNvPr>
          <p:cNvSpPr txBox="1">
            <a:spLocks noGrp="1"/>
          </p:cNvSpPr>
          <p:nvPr>
            <p:ph type="sldNum" sz="quarter" idx="8"/>
          </p:nvPr>
        </p:nvSpPr>
        <p:spPr/>
        <p:txBody>
          <a:bodyPr/>
          <a:lstStyle>
            <a:lvl1pPr>
              <a:defRPr/>
            </a:lvl1pPr>
          </a:lstStyle>
          <a:p>
            <a:pPr lvl="0"/>
            <a:fld id="{1F99BDBC-D15A-3B4E-9865-0510759ACB98}" type="slidenum">
              <a:t>‹#›</a:t>
            </a:fld>
            <a:endParaRPr lang="en-US"/>
          </a:p>
        </p:txBody>
      </p:sp>
    </p:spTree>
    <p:extLst>
      <p:ext uri="{BB962C8B-B14F-4D97-AF65-F5344CB8AC3E}">
        <p14:creationId xmlns:p14="http://schemas.microsoft.com/office/powerpoint/2010/main" val="97291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21A8-529C-4F46-A531-48AA9FFCC8CC}"/>
              </a:ext>
            </a:extLst>
          </p:cNvPr>
          <p:cNvSpPr txBox="1">
            <a:spLocks noGrp="1"/>
          </p:cNvSpPr>
          <p:nvPr>
            <p:ph type="title"/>
          </p:nvPr>
        </p:nvSpPr>
        <p:spPr>
          <a:xfrm>
            <a:off x="8602437" y="23042596"/>
            <a:ext cx="26335259" cy="2720897"/>
          </a:xfrm>
        </p:spPr>
        <p:txBody>
          <a:bodyPr anchor="b" anchorCtr="0"/>
          <a:lstStyle>
            <a:lvl1pPr algn="l">
              <a:defRPr sz="1700" b="1"/>
            </a:lvl1pPr>
          </a:lstStyle>
          <a:p>
            <a:pPr lvl="0"/>
            <a:r>
              <a:rPr lang="en-US"/>
              <a:t>Click to edit Master title style</a:t>
            </a:r>
          </a:p>
        </p:txBody>
      </p:sp>
      <p:sp>
        <p:nvSpPr>
          <p:cNvPr id="3" name="Picture Placeholder 2">
            <a:extLst>
              <a:ext uri="{FF2B5EF4-FFF2-40B4-BE49-F238E27FC236}">
                <a16:creationId xmlns:a16="http://schemas.microsoft.com/office/drawing/2014/main" id="{3FF6BF59-BC13-1049-AD66-B85203050955}"/>
              </a:ext>
            </a:extLst>
          </p:cNvPr>
          <p:cNvSpPr txBox="1">
            <a:spLocks noGrp="1"/>
          </p:cNvSpPr>
          <p:nvPr>
            <p:ph type="pic" idx="1"/>
          </p:nvPr>
        </p:nvSpPr>
        <p:spPr>
          <a:xfrm>
            <a:off x="8602437" y="2941131"/>
            <a:ext cx="26335259" cy="19751597"/>
          </a:xfrm>
        </p:spPr>
        <p:txBody>
          <a:bodyPr/>
          <a:lstStyle>
            <a:lvl1pPr marL="0" indent="0">
              <a:spcBef>
                <a:spcPts val="700"/>
              </a:spcBef>
              <a:buNone/>
              <a:defRPr sz="2800"/>
            </a:lvl1pPr>
          </a:lstStyle>
          <a:p>
            <a:pPr lvl="0"/>
            <a:endParaRPr lang="en-US"/>
          </a:p>
        </p:txBody>
      </p:sp>
      <p:sp>
        <p:nvSpPr>
          <p:cNvPr id="4" name="Text Placeholder 3">
            <a:extLst>
              <a:ext uri="{FF2B5EF4-FFF2-40B4-BE49-F238E27FC236}">
                <a16:creationId xmlns:a16="http://schemas.microsoft.com/office/drawing/2014/main" id="{30D61C0D-4F49-144D-808D-F9D329989408}"/>
              </a:ext>
            </a:extLst>
          </p:cNvPr>
          <p:cNvSpPr txBox="1">
            <a:spLocks noGrp="1"/>
          </p:cNvSpPr>
          <p:nvPr>
            <p:ph type="body" idx="2"/>
          </p:nvPr>
        </p:nvSpPr>
        <p:spPr>
          <a:xfrm>
            <a:off x="8602437" y="25763503"/>
            <a:ext cx="26335259" cy="3862498"/>
          </a:xfrm>
        </p:spPr>
        <p:txBody>
          <a:bodyPr/>
          <a:lstStyle>
            <a:lvl1pPr marL="0" indent="0">
              <a:spcBef>
                <a:spcPts val="300"/>
              </a:spcBef>
              <a:buNone/>
              <a:defRPr sz="1200"/>
            </a:lvl1pPr>
          </a:lstStyle>
          <a:p>
            <a:pPr lvl="0"/>
            <a:r>
              <a:rPr lang="en-US"/>
              <a:t>Click to edit Master text styles</a:t>
            </a:r>
          </a:p>
        </p:txBody>
      </p:sp>
      <p:sp>
        <p:nvSpPr>
          <p:cNvPr id="5" name="Rectangle 4">
            <a:extLst>
              <a:ext uri="{FF2B5EF4-FFF2-40B4-BE49-F238E27FC236}">
                <a16:creationId xmlns:a16="http://schemas.microsoft.com/office/drawing/2014/main" id="{D4D70263-050D-9D44-A092-18185B28E312}"/>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5A48B545-CA7D-7E40-8E83-CABBB53A842C}"/>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E6448C80-3C1E-7B40-95A7-627436880E60}"/>
              </a:ext>
            </a:extLst>
          </p:cNvPr>
          <p:cNvSpPr txBox="1">
            <a:spLocks noGrp="1"/>
          </p:cNvSpPr>
          <p:nvPr>
            <p:ph type="sldNum" sz="quarter" idx="8"/>
          </p:nvPr>
        </p:nvSpPr>
        <p:spPr/>
        <p:txBody>
          <a:bodyPr/>
          <a:lstStyle>
            <a:lvl1pPr>
              <a:defRPr/>
            </a:lvl1pPr>
          </a:lstStyle>
          <a:p>
            <a:pPr lvl="0"/>
            <a:fld id="{2C0CD01C-1C45-3A4A-96FF-3D00FCB0D005}" type="slidenum">
              <a:t>‹#›</a:t>
            </a:fld>
            <a:endParaRPr lang="en-US"/>
          </a:p>
        </p:txBody>
      </p:sp>
    </p:spTree>
    <p:extLst>
      <p:ext uri="{BB962C8B-B14F-4D97-AF65-F5344CB8AC3E}">
        <p14:creationId xmlns:p14="http://schemas.microsoft.com/office/powerpoint/2010/main" val="183670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2922D9E-5D4B-904C-97F7-FDDAD5EDB6CB}"/>
              </a:ext>
            </a:extLst>
          </p:cNvPr>
          <p:cNvSpPr txBox="1">
            <a:spLocks noGrp="1"/>
          </p:cNvSpPr>
          <p:nvPr>
            <p:ph type="title"/>
          </p:nvPr>
        </p:nvSpPr>
        <p:spPr>
          <a:xfrm>
            <a:off x="3290889" y="2925759"/>
            <a:ext cx="37309421" cy="5486400"/>
          </a:xfrm>
          <a:prstGeom prst="rect">
            <a:avLst/>
          </a:prstGeom>
          <a:noFill/>
          <a:ln>
            <a:noFill/>
          </a:ln>
        </p:spPr>
        <p:txBody>
          <a:bodyPr vert="horz" wrap="square" lIns="402656" tIns="201332" rIns="402656" bIns="201332" anchor="ctr" anchorCtr="1" compatLnSpc="1">
            <a:noAutofit/>
          </a:bodyPr>
          <a:lstStyle/>
          <a:p>
            <a:pPr lvl="0"/>
            <a:r>
              <a:rPr lang="en-US"/>
              <a:t>Click to edit Master title style</a:t>
            </a:r>
          </a:p>
        </p:txBody>
      </p:sp>
      <p:sp>
        <p:nvSpPr>
          <p:cNvPr id="3" name="Rectangle 3">
            <a:extLst>
              <a:ext uri="{FF2B5EF4-FFF2-40B4-BE49-F238E27FC236}">
                <a16:creationId xmlns:a16="http://schemas.microsoft.com/office/drawing/2014/main" id="{BCEAE7B1-A8A9-E04B-B5A6-BEEE2E04258E}"/>
              </a:ext>
            </a:extLst>
          </p:cNvPr>
          <p:cNvSpPr txBox="1">
            <a:spLocks noGrp="1"/>
          </p:cNvSpPr>
          <p:nvPr>
            <p:ph type="body" idx="1"/>
          </p:nvPr>
        </p:nvSpPr>
        <p:spPr>
          <a:xfrm>
            <a:off x="3290889" y="9509129"/>
            <a:ext cx="37309421" cy="19751670"/>
          </a:xfrm>
          <a:prstGeom prst="rect">
            <a:avLst/>
          </a:prstGeom>
          <a:noFill/>
          <a:ln>
            <a:noFill/>
          </a:ln>
        </p:spPr>
        <p:txBody>
          <a:bodyPr vert="horz" wrap="square" lIns="402656" tIns="201332" rIns="402656" bIns="201332"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012CB9-E809-3A43-AB4C-06CF19039933}"/>
              </a:ext>
            </a:extLst>
          </p:cNvPr>
          <p:cNvSpPr txBox="1">
            <a:spLocks noGrp="1"/>
          </p:cNvSpPr>
          <p:nvPr>
            <p:ph type="dt" sz="half" idx="2"/>
          </p:nvPr>
        </p:nvSpPr>
        <p:spPr>
          <a:xfrm>
            <a:off x="3290889" y="29992640"/>
            <a:ext cx="9144000" cy="2193929"/>
          </a:xfrm>
          <a:prstGeom prst="rect">
            <a:avLst/>
          </a:prstGeom>
          <a:noFill/>
          <a:ln>
            <a:noFill/>
          </a:ln>
        </p:spPr>
        <p:txBody>
          <a:bodyPr vert="horz" wrap="square" lIns="402656" tIns="201332" rIns="402656" bIns="201332" anchor="t" anchorCtr="0" compatLnSpc="1">
            <a:noAutofit/>
          </a:bodyPr>
          <a:lstStyle>
            <a:lvl1pPr marL="0" marR="0" lvl="0" indent="0" algn="l" defTabSz="914400" rtl="0" fontAlgn="auto" hangingPunct="0">
              <a:lnSpc>
                <a:spcPct val="100000"/>
              </a:lnSpc>
              <a:spcBef>
                <a:spcPts val="0"/>
              </a:spcBef>
              <a:spcAft>
                <a:spcPts val="0"/>
              </a:spcAft>
              <a:buNone/>
              <a:tabLst/>
              <a:defRPr lang="en-US" sz="6300" b="0" i="0" u="none" strike="noStrike" kern="1200" cap="none" spc="0" baseline="0">
                <a:solidFill>
                  <a:srgbClr val="000000"/>
                </a:solidFill>
                <a:uFillTx/>
                <a:latin typeface="Times" pitchFamily="18"/>
                <a:ea typeface="ＭＳ Ｐゴシック" pitchFamily="34"/>
              </a:defRPr>
            </a:lvl1pPr>
          </a:lstStyle>
          <a:p>
            <a:pPr lvl="0"/>
            <a:endParaRPr lang="en-US"/>
          </a:p>
        </p:txBody>
      </p:sp>
      <p:sp>
        <p:nvSpPr>
          <p:cNvPr id="5" name="Rectangle 5">
            <a:extLst>
              <a:ext uri="{FF2B5EF4-FFF2-40B4-BE49-F238E27FC236}">
                <a16:creationId xmlns:a16="http://schemas.microsoft.com/office/drawing/2014/main" id="{4A6ED336-C806-C243-BD76-ECD04ED8D84C}"/>
              </a:ext>
            </a:extLst>
          </p:cNvPr>
          <p:cNvSpPr txBox="1">
            <a:spLocks noGrp="1"/>
          </p:cNvSpPr>
          <p:nvPr>
            <p:ph type="ftr" sz="quarter" idx="3"/>
          </p:nvPr>
        </p:nvSpPr>
        <p:spPr>
          <a:xfrm>
            <a:off x="14997110" y="29992640"/>
            <a:ext cx="13896978" cy="2193929"/>
          </a:xfrm>
          <a:prstGeom prst="rect">
            <a:avLst/>
          </a:prstGeom>
          <a:noFill/>
          <a:ln>
            <a:noFill/>
          </a:ln>
        </p:spPr>
        <p:txBody>
          <a:bodyPr vert="horz" wrap="square" lIns="402656" tIns="201332" rIns="402656" bIns="201332" anchor="t" anchorCtr="1" compatLnSpc="1">
            <a:noAutofit/>
          </a:bodyPr>
          <a:lstStyle>
            <a:lvl1pPr marL="0" marR="0" lvl="0" indent="0" algn="ctr" defTabSz="914400" rtl="0" fontAlgn="auto" hangingPunct="0">
              <a:lnSpc>
                <a:spcPct val="100000"/>
              </a:lnSpc>
              <a:spcBef>
                <a:spcPts val="0"/>
              </a:spcBef>
              <a:spcAft>
                <a:spcPts val="0"/>
              </a:spcAft>
              <a:buNone/>
              <a:tabLst/>
              <a:defRPr lang="en-US" sz="6300" b="0" i="0" u="none" strike="noStrike" kern="1200" cap="none" spc="0" baseline="0">
                <a:solidFill>
                  <a:srgbClr val="000000"/>
                </a:solidFill>
                <a:uFillTx/>
                <a:latin typeface="Times" pitchFamily="18"/>
                <a:ea typeface="ＭＳ Ｐゴシック" pitchFamily="34"/>
              </a:defRPr>
            </a:lvl1pPr>
          </a:lstStyle>
          <a:p>
            <a:pPr lvl="0"/>
            <a:endParaRPr lang="en-US"/>
          </a:p>
        </p:txBody>
      </p:sp>
      <p:sp>
        <p:nvSpPr>
          <p:cNvPr id="6" name="Rectangle 6">
            <a:extLst>
              <a:ext uri="{FF2B5EF4-FFF2-40B4-BE49-F238E27FC236}">
                <a16:creationId xmlns:a16="http://schemas.microsoft.com/office/drawing/2014/main" id="{548E1B48-7F62-E54C-9239-0C687021C386}"/>
              </a:ext>
            </a:extLst>
          </p:cNvPr>
          <p:cNvSpPr txBox="1">
            <a:spLocks noGrp="1"/>
          </p:cNvSpPr>
          <p:nvPr>
            <p:ph type="sldNum" sz="quarter" idx="4"/>
          </p:nvPr>
        </p:nvSpPr>
        <p:spPr>
          <a:xfrm>
            <a:off x="31456310" y="29992640"/>
            <a:ext cx="9144000" cy="2193929"/>
          </a:xfrm>
          <a:prstGeom prst="rect">
            <a:avLst/>
          </a:prstGeom>
          <a:noFill/>
          <a:ln>
            <a:noFill/>
          </a:ln>
        </p:spPr>
        <p:txBody>
          <a:bodyPr vert="horz" wrap="square" lIns="402656" tIns="201332" rIns="402656" bIns="201332" anchor="t" anchorCtr="0" compatLnSpc="1">
            <a:noAutofit/>
          </a:bodyPr>
          <a:lstStyle>
            <a:lvl1pPr marL="0" marR="0" lvl="0" indent="0" algn="r" defTabSz="914400" rtl="0" fontAlgn="auto" hangingPunct="0">
              <a:lnSpc>
                <a:spcPct val="100000"/>
              </a:lnSpc>
              <a:spcBef>
                <a:spcPts val="0"/>
              </a:spcBef>
              <a:spcAft>
                <a:spcPts val="0"/>
              </a:spcAft>
              <a:buNone/>
              <a:tabLst/>
              <a:defRPr lang="en-US" sz="6300" b="0" i="0" u="none" strike="noStrike" kern="1200" cap="none" spc="0" baseline="0">
                <a:solidFill>
                  <a:srgbClr val="000000"/>
                </a:solidFill>
                <a:uFillTx/>
                <a:latin typeface="Times" pitchFamily="18"/>
                <a:ea typeface="MS PGothic" pitchFamily="34"/>
              </a:defRPr>
            </a:lvl1pPr>
          </a:lstStyle>
          <a:p>
            <a:pPr lvl="0"/>
            <a:fld id="{2E80189B-BB69-CE4E-98D7-B4E6F9A60E6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4024310" rtl="0" fontAlgn="auto" hangingPunct="0">
        <a:lnSpc>
          <a:spcPct val="100000"/>
        </a:lnSpc>
        <a:spcBef>
          <a:spcPts val="0"/>
        </a:spcBef>
        <a:spcAft>
          <a:spcPts val="0"/>
        </a:spcAft>
        <a:buNone/>
        <a:tabLst/>
        <a:defRPr lang="en-US" sz="19400" b="0" i="0" u="none" strike="noStrike" kern="0" cap="none" spc="0" baseline="0">
          <a:solidFill>
            <a:srgbClr val="000000"/>
          </a:solidFill>
          <a:uFillTx/>
          <a:latin typeface="Times"/>
          <a:ea typeface="MS PGothic" pitchFamily="34"/>
          <a:cs typeface="MS PGothic" pitchFamily="34"/>
        </a:defRPr>
      </a:lvl1pPr>
    </p:titleStyle>
    <p:bodyStyle>
      <a:lvl1pPr marL="1506538" marR="0" lvl="0" indent="-1506538" algn="l" defTabSz="4024310" rtl="0" fontAlgn="auto" hangingPunct="0">
        <a:lnSpc>
          <a:spcPct val="100000"/>
        </a:lnSpc>
        <a:spcBef>
          <a:spcPts val="3300"/>
        </a:spcBef>
        <a:spcAft>
          <a:spcPts val="0"/>
        </a:spcAft>
        <a:buSzPct val="100000"/>
        <a:buChar char="•"/>
        <a:tabLst/>
        <a:defRPr lang="en-US" sz="13900" b="0" i="0" u="none" strike="noStrike" kern="0" cap="none" spc="0" baseline="0">
          <a:solidFill>
            <a:srgbClr val="000000"/>
          </a:solidFill>
          <a:uFillTx/>
          <a:latin typeface="Times"/>
          <a:ea typeface="MS PGothic" pitchFamily="34"/>
          <a:cs typeface="MS PGothic" pitchFamily="34"/>
        </a:defRPr>
      </a:lvl1pPr>
      <a:lvl2pPr marL="3273423" marR="0" lvl="1" indent="-1258891" algn="l" defTabSz="4024310" rtl="0" fontAlgn="auto" hangingPunct="0">
        <a:lnSpc>
          <a:spcPct val="100000"/>
        </a:lnSpc>
        <a:spcBef>
          <a:spcPts val="2900"/>
        </a:spcBef>
        <a:spcAft>
          <a:spcPts val="0"/>
        </a:spcAft>
        <a:buSzPct val="100000"/>
        <a:buChar char="–"/>
        <a:tabLst/>
        <a:defRPr lang="en-US" sz="12100" b="0" i="0" u="none" strike="noStrike" kern="0" cap="none" spc="0" baseline="0">
          <a:solidFill>
            <a:srgbClr val="000000"/>
          </a:solidFill>
          <a:uFillTx/>
          <a:latin typeface="Times"/>
          <a:ea typeface="MS PGothic" pitchFamily="34"/>
        </a:defRPr>
      </a:lvl2pPr>
      <a:lvl3pPr marL="5032372" marR="0" lvl="2" indent="-1006470" algn="l" defTabSz="4024310" rtl="0" fontAlgn="auto" hangingPunct="0">
        <a:lnSpc>
          <a:spcPct val="100000"/>
        </a:lnSpc>
        <a:spcBef>
          <a:spcPts val="2500"/>
        </a:spcBef>
        <a:spcAft>
          <a:spcPts val="0"/>
        </a:spcAft>
        <a:buSzPct val="100000"/>
        <a:buChar char="•"/>
        <a:tabLst/>
        <a:defRPr lang="en-US" sz="10400" b="0" i="0" u="none" strike="noStrike" kern="0" cap="none" spc="0" baseline="0">
          <a:solidFill>
            <a:srgbClr val="000000"/>
          </a:solidFill>
          <a:uFillTx/>
          <a:latin typeface="Times"/>
          <a:ea typeface="MS PGothic" pitchFamily="34"/>
        </a:defRPr>
      </a:lvl3pPr>
      <a:lvl4pPr marL="7046915" marR="0" lvl="3" indent="-1006470" algn="l" defTabSz="4024310" rtl="0" fontAlgn="auto" hangingPunct="0">
        <a:lnSpc>
          <a:spcPct val="100000"/>
        </a:lnSpc>
        <a:spcBef>
          <a:spcPts val="2200"/>
        </a:spcBef>
        <a:spcAft>
          <a:spcPts val="0"/>
        </a:spcAft>
        <a:buSzPct val="100000"/>
        <a:buChar char="–"/>
        <a:tabLst/>
        <a:defRPr lang="en-US" sz="9000" b="0" i="0" u="none" strike="noStrike" kern="0" cap="none" spc="0" baseline="0">
          <a:solidFill>
            <a:srgbClr val="000000"/>
          </a:solidFill>
          <a:uFillTx/>
          <a:latin typeface="Times"/>
          <a:ea typeface="MS PGothic" pitchFamily="34"/>
        </a:defRPr>
      </a:lvl4pPr>
      <a:lvl5pPr marL="9055102" marR="0" lvl="4" indent="-1000125" algn="l" defTabSz="4024310" rtl="0" fontAlgn="auto" hangingPunct="0">
        <a:lnSpc>
          <a:spcPct val="100000"/>
        </a:lnSpc>
        <a:spcBef>
          <a:spcPts val="2200"/>
        </a:spcBef>
        <a:spcAft>
          <a:spcPts val="0"/>
        </a:spcAft>
        <a:buSzPct val="100000"/>
        <a:buChar char="»"/>
        <a:tabLst/>
        <a:defRPr lang="en-US" sz="9000" b="0" i="0" u="none" strike="noStrike" kern="0" cap="none" spc="0" baseline="0">
          <a:solidFill>
            <a:srgbClr val="000000"/>
          </a:solidFill>
          <a:uFillTx/>
          <a:latin typeface="Times"/>
          <a:ea typeface="MS PGothic"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http://www.dec.ny.gov/lands/86641.html" TargetMode="Externa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hyperlink" Target="http://www.sciencedirect.com/science/article/pii/S0301479718305267" TargetMode="External"/><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hyperlink" Target="http://www.pnas.org/content/113/27/7575" TargetMode="External"/><Relationship Id="rId19" Type="http://schemas.openxmlformats.org/officeDocument/2006/relationships/image" Target="../media/image13.jpeg"/><Relationship Id="rId4" Type="http://schemas.openxmlformats.org/officeDocument/2006/relationships/image" Target="../media/image2.jpeg"/><Relationship Id="rId9" Type="http://schemas.openxmlformats.org/officeDocument/2006/relationships/hyperlink" Target="https://muse.jhu.edu/article/776509" TargetMode="Externa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8" descr="https://lh4.googleusercontent.com/LIHQFxOtl337z5HacsZXiv6L_URvojKK0rll3lmvC47h_qPQe1R9EvCwos93XwfX5AT1kubAaK_RlHcECe_4aPDpCYB9kOpywntJ6fjPU9fseUbcq-1mF0Zwt20TDA0RjyIftPdI">
            <a:extLst>
              <a:ext uri="{FF2B5EF4-FFF2-40B4-BE49-F238E27FC236}">
                <a16:creationId xmlns:a16="http://schemas.microsoft.com/office/drawing/2014/main" id="{4B51F7ED-FF50-2547-9A04-44E6422222CE}"/>
              </a:ext>
            </a:extLst>
          </p:cNvPr>
          <p:cNvPicPr>
            <a:picLocks noChangeAspect="1"/>
          </p:cNvPicPr>
          <p:nvPr/>
        </p:nvPicPr>
        <p:blipFill>
          <a:blip r:embed="rId3"/>
          <a:srcRect/>
          <a:stretch>
            <a:fillRect/>
          </a:stretch>
        </p:blipFill>
        <p:spPr>
          <a:xfrm>
            <a:off x="19276521" y="20413797"/>
            <a:ext cx="4430185" cy="5669865"/>
          </a:xfrm>
          <a:prstGeom prst="rect">
            <a:avLst/>
          </a:prstGeom>
          <a:noFill/>
          <a:ln cap="flat">
            <a:noFill/>
          </a:ln>
          <a:effectLst>
            <a:outerShdw dist="22997" dir="5400000" algn="tl">
              <a:srgbClr val="000000">
                <a:alpha val="35000"/>
              </a:srgbClr>
            </a:outerShdw>
          </a:effectLst>
        </p:spPr>
      </p:pic>
      <p:pic>
        <p:nvPicPr>
          <p:cNvPr id="3" name="Picture 9" descr="A picture containing tree, outdoor, plant, bushes&#10;&#10;Description automatically generated">
            <a:extLst>
              <a:ext uri="{FF2B5EF4-FFF2-40B4-BE49-F238E27FC236}">
                <a16:creationId xmlns:a16="http://schemas.microsoft.com/office/drawing/2014/main" id="{EF924905-66C2-014F-BB36-C057402D2735}"/>
              </a:ext>
            </a:extLst>
          </p:cNvPr>
          <p:cNvPicPr>
            <a:picLocks noChangeAspect="1"/>
          </p:cNvPicPr>
          <p:nvPr/>
        </p:nvPicPr>
        <p:blipFill>
          <a:blip r:embed="rId4"/>
          <a:stretch>
            <a:fillRect/>
          </a:stretch>
        </p:blipFill>
        <p:spPr>
          <a:xfrm>
            <a:off x="14347841" y="20362480"/>
            <a:ext cx="4791209" cy="5655801"/>
          </a:xfrm>
          <a:prstGeom prst="rect">
            <a:avLst/>
          </a:prstGeom>
          <a:noFill/>
          <a:ln cap="flat">
            <a:noFill/>
          </a:ln>
          <a:effectLst>
            <a:outerShdw dist="22997" dir="5400000" algn="tl">
              <a:srgbClr val="000000">
                <a:alpha val="35000"/>
              </a:srgbClr>
            </a:outerShdw>
          </a:effectLst>
        </p:spPr>
      </p:pic>
      <p:pic>
        <p:nvPicPr>
          <p:cNvPr id="4" name="Picture 9" descr="A picture containing outdoor, grass, plant, dirt&#10;&#10;Description automatically generated">
            <a:extLst>
              <a:ext uri="{FF2B5EF4-FFF2-40B4-BE49-F238E27FC236}">
                <a16:creationId xmlns:a16="http://schemas.microsoft.com/office/drawing/2014/main" id="{F02D50B1-4BB8-1F4A-A0CA-753F802F0F21}"/>
              </a:ext>
            </a:extLst>
          </p:cNvPr>
          <p:cNvPicPr>
            <a:picLocks noChangeAspect="1"/>
          </p:cNvPicPr>
          <p:nvPr/>
        </p:nvPicPr>
        <p:blipFill>
          <a:blip r:embed="rId5"/>
          <a:stretch>
            <a:fillRect/>
          </a:stretch>
        </p:blipFill>
        <p:spPr>
          <a:xfrm>
            <a:off x="13502332" y="26602117"/>
            <a:ext cx="4634901" cy="6031464"/>
          </a:xfrm>
          <a:prstGeom prst="rect">
            <a:avLst/>
          </a:prstGeom>
          <a:noFill/>
          <a:ln cap="flat">
            <a:noFill/>
          </a:ln>
          <a:effectLst>
            <a:outerShdw dist="22997" dir="5400000" algn="tl">
              <a:srgbClr val="000000">
                <a:alpha val="35000"/>
              </a:srgbClr>
            </a:outerShdw>
          </a:effectLst>
        </p:spPr>
      </p:pic>
      <p:pic>
        <p:nvPicPr>
          <p:cNvPr id="5" name="Picture 2" descr="https://lh6.googleusercontent.com/AQ8J5R53APOwMFxnWDO_KLIQOWxExLNZ6oKgLvMaRoZvrnz499OXP3UO8AYhrHBR24V6iZGM2Rp7wEsjDu0RXOUAbRsLnBCMG47R2NiXIrSfmIRrxUoWmc_S2fhTTF136R7iR8Nj">
            <a:extLst>
              <a:ext uri="{FF2B5EF4-FFF2-40B4-BE49-F238E27FC236}">
                <a16:creationId xmlns:a16="http://schemas.microsoft.com/office/drawing/2014/main" id="{0C4235E0-E3DB-454C-A87B-2B1A7DFECA6F}"/>
              </a:ext>
            </a:extLst>
          </p:cNvPr>
          <p:cNvPicPr>
            <a:picLocks noChangeAspect="1"/>
          </p:cNvPicPr>
          <p:nvPr/>
        </p:nvPicPr>
        <p:blipFill>
          <a:blip r:embed="rId6"/>
          <a:srcRect/>
          <a:stretch>
            <a:fillRect/>
          </a:stretch>
        </p:blipFill>
        <p:spPr>
          <a:xfrm>
            <a:off x="19946602" y="13628683"/>
            <a:ext cx="4958050" cy="5354397"/>
          </a:xfrm>
          <a:prstGeom prst="rect">
            <a:avLst/>
          </a:prstGeom>
          <a:noFill/>
          <a:ln cap="flat">
            <a:noFill/>
          </a:ln>
          <a:effectLst>
            <a:outerShdw dist="22997" dir="5400000" algn="tl">
              <a:srgbClr val="000000">
                <a:alpha val="35000"/>
              </a:srgbClr>
            </a:outerShdw>
          </a:effectLst>
        </p:spPr>
      </p:pic>
      <p:pic>
        <p:nvPicPr>
          <p:cNvPr id="6" name="Picture 4" descr="https://lh6.googleusercontent.com/Ymru9SxT1uZw0HxbCAmliYtLNH7e2rVQi2zO_tpLrcs8VUmRAnX9raS9D0EWAJe48_kSqJsB2LGCh8oOA20ho-KtBFyuPqT_c-gzSie5Xeu8xtpQjzqSOAI9PunUoLNrbgoib7DN">
            <a:extLst>
              <a:ext uri="{FF2B5EF4-FFF2-40B4-BE49-F238E27FC236}">
                <a16:creationId xmlns:a16="http://schemas.microsoft.com/office/drawing/2014/main" id="{38A9AB82-65D5-904D-B507-134BC6D2E8D9}"/>
              </a:ext>
            </a:extLst>
          </p:cNvPr>
          <p:cNvPicPr>
            <a:picLocks noChangeAspect="1"/>
          </p:cNvPicPr>
          <p:nvPr/>
        </p:nvPicPr>
        <p:blipFill>
          <a:blip r:embed="rId7"/>
          <a:srcRect t="29127" b="28154"/>
          <a:stretch>
            <a:fillRect/>
          </a:stretch>
        </p:blipFill>
        <p:spPr>
          <a:xfrm>
            <a:off x="24910935" y="13638897"/>
            <a:ext cx="4991051" cy="5352641"/>
          </a:xfrm>
          <a:prstGeom prst="rect">
            <a:avLst/>
          </a:prstGeom>
          <a:noFill/>
          <a:ln cap="flat">
            <a:noFill/>
          </a:ln>
          <a:effectLst>
            <a:outerShdw dist="22997" dir="5400000" algn="tl">
              <a:srgbClr val="000000">
                <a:alpha val="35000"/>
              </a:srgbClr>
            </a:outerShdw>
          </a:effectLst>
        </p:spPr>
      </p:pic>
      <p:sp>
        <p:nvSpPr>
          <p:cNvPr id="7" name="Hexagon 55">
            <a:extLst>
              <a:ext uri="{FF2B5EF4-FFF2-40B4-BE49-F238E27FC236}">
                <a16:creationId xmlns:a16="http://schemas.microsoft.com/office/drawing/2014/main" id="{F196695C-A349-4840-921C-CE818B786CDE}"/>
              </a:ext>
            </a:extLst>
          </p:cNvPr>
          <p:cNvSpPr/>
          <p:nvPr/>
        </p:nvSpPr>
        <p:spPr>
          <a:xfrm>
            <a:off x="9966255" y="15787106"/>
            <a:ext cx="2216295" cy="2401461"/>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gradFill>
            <a:gsLst>
              <a:gs pos="0">
                <a:srgbClr val="8DEF8B"/>
              </a:gs>
              <a:gs pos="100000">
                <a:srgbClr val="BBF3BA"/>
              </a:gs>
            </a:gsLst>
            <a:lin ang="5400000"/>
          </a:gradFill>
          <a:ln w="9528" cap="flat">
            <a:solidFill>
              <a:srgbClr val="000000"/>
            </a:solidFill>
            <a:prstDash val="solid"/>
            <a:round/>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7"/>
              <a:ea typeface="MS PGothic" pitchFamily="34"/>
            </a:endParaRPr>
          </a:p>
        </p:txBody>
      </p:sp>
      <p:sp>
        <p:nvSpPr>
          <p:cNvPr id="8" name="Hexagon 54">
            <a:extLst>
              <a:ext uri="{FF2B5EF4-FFF2-40B4-BE49-F238E27FC236}">
                <a16:creationId xmlns:a16="http://schemas.microsoft.com/office/drawing/2014/main" id="{9C15D957-C87C-184F-BCC0-D41848F6D948}"/>
              </a:ext>
            </a:extLst>
          </p:cNvPr>
          <p:cNvSpPr/>
          <p:nvPr/>
        </p:nvSpPr>
        <p:spPr>
          <a:xfrm>
            <a:off x="8369740" y="18100282"/>
            <a:ext cx="2243471" cy="2255184"/>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gradFill>
            <a:gsLst>
              <a:gs pos="0">
                <a:srgbClr val="8DEF8B"/>
              </a:gs>
              <a:gs pos="100000">
                <a:srgbClr val="BBF3BA"/>
              </a:gs>
            </a:gsLst>
            <a:lin ang="5400000"/>
          </a:gradFill>
          <a:ln w="9528" cap="flat">
            <a:solidFill>
              <a:srgbClr val="000000"/>
            </a:solidFill>
            <a:prstDash val="solid"/>
            <a:round/>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7"/>
              <a:ea typeface="MS PGothic" pitchFamily="34"/>
            </a:endParaRPr>
          </a:p>
        </p:txBody>
      </p:sp>
      <p:sp>
        <p:nvSpPr>
          <p:cNvPr id="9" name="Hexagon 52">
            <a:extLst>
              <a:ext uri="{FF2B5EF4-FFF2-40B4-BE49-F238E27FC236}">
                <a16:creationId xmlns:a16="http://schemas.microsoft.com/office/drawing/2014/main" id="{20CA7988-16E6-A745-A439-2098F31F8AF8}"/>
              </a:ext>
            </a:extLst>
          </p:cNvPr>
          <p:cNvSpPr/>
          <p:nvPr/>
        </p:nvSpPr>
        <p:spPr>
          <a:xfrm>
            <a:off x="5552227" y="19920405"/>
            <a:ext cx="2808369" cy="2604403"/>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gradFill>
            <a:gsLst>
              <a:gs pos="0">
                <a:srgbClr val="8DEF8B"/>
              </a:gs>
              <a:gs pos="100000">
                <a:srgbClr val="BBF3BA"/>
              </a:gs>
            </a:gsLst>
            <a:lin ang="5400000"/>
          </a:gradFill>
          <a:ln w="9528" cap="flat">
            <a:solidFill>
              <a:srgbClr val="000000"/>
            </a:solidFill>
            <a:prstDash val="solid"/>
            <a:round/>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7"/>
              <a:ea typeface="MS PGothic" pitchFamily="34"/>
            </a:endParaRPr>
          </a:p>
        </p:txBody>
      </p:sp>
      <p:sp>
        <p:nvSpPr>
          <p:cNvPr id="10" name="Hexagon 1">
            <a:extLst>
              <a:ext uri="{FF2B5EF4-FFF2-40B4-BE49-F238E27FC236}">
                <a16:creationId xmlns:a16="http://schemas.microsoft.com/office/drawing/2014/main" id="{4BF9D462-7A19-2C42-A78A-BBD93B8CB580}"/>
              </a:ext>
            </a:extLst>
          </p:cNvPr>
          <p:cNvSpPr/>
          <p:nvPr/>
        </p:nvSpPr>
        <p:spPr>
          <a:xfrm>
            <a:off x="3399501" y="18195179"/>
            <a:ext cx="2281738" cy="2186997"/>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gradFill>
            <a:gsLst>
              <a:gs pos="0">
                <a:srgbClr val="8DEF8B"/>
              </a:gs>
              <a:gs pos="100000">
                <a:srgbClr val="BBF3BA"/>
              </a:gs>
            </a:gsLst>
            <a:lin ang="5400000"/>
          </a:gradFill>
          <a:ln w="9528" cap="flat">
            <a:solidFill>
              <a:srgbClr val="000000"/>
            </a:solidFill>
            <a:prstDash val="solid"/>
            <a:round/>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7"/>
              <a:ea typeface="MS PGothic" pitchFamily="34"/>
            </a:endParaRPr>
          </a:p>
        </p:txBody>
      </p:sp>
      <p:sp>
        <p:nvSpPr>
          <p:cNvPr id="11" name="Hexagon 53">
            <a:extLst>
              <a:ext uri="{FF2B5EF4-FFF2-40B4-BE49-F238E27FC236}">
                <a16:creationId xmlns:a16="http://schemas.microsoft.com/office/drawing/2014/main" id="{B9809974-66EB-B147-B3D5-43F4F0466329}"/>
              </a:ext>
            </a:extLst>
          </p:cNvPr>
          <p:cNvSpPr/>
          <p:nvPr/>
        </p:nvSpPr>
        <p:spPr>
          <a:xfrm>
            <a:off x="1540142" y="15989353"/>
            <a:ext cx="2402640" cy="2274762"/>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gradFill>
            <a:gsLst>
              <a:gs pos="0">
                <a:srgbClr val="8DEF8B"/>
              </a:gs>
              <a:gs pos="100000">
                <a:srgbClr val="BBF3BA"/>
              </a:gs>
            </a:gsLst>
            <a:lin ang="5400000"/>
          </a:gradFill>
          <a:ln w="9528" cap="flat">
            <a:solidFill>
              <a:srgbClr val="000000"/>
            </a:solidFill>
            <a:prstDash val="solid"/>
            <a:round/>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7"/>
              <a:ea typeface="MS PGothic" pitchFamily="34"/>
            </a:endParaRPr>
          </a:p>
        </p:txBody>
      </p:sp>
      <p:sp>
        <p:nvSpPr>
          <p:cNvPr id="12" name="Text Box 2">
            <a:extLst>
              <a:ext uri="{FF2B5EF4-FFF2-40B4-BE49-F238E27FC236}">
                <a16:creationId xmlns:a16="http://schemas.microsoft.com/office/drawing/2014/main" id="{F6359B51-688B-8F41-BD7E-5A45D15E531D}"/>
              </a:ext>
            </a:extLst>
          </p:cNvPr>
          <p:cNvSpPr txBox="1"/>
          <p:nvPr/>
        </p:nvSpPr>
        <p:spPr>
          <a:xfrm>
            <a:off x="4844043" y="1047518"/>
            <a:ext cx="36366410" cy="4252874"/>
          </a:xfrm>
          <a:prstGeom prst="rect">
            <a:avLst/>
          </a:prstGeom>
          <a:noFill/>
          <a:ln w="9528" cap="flat">
            <a:solidFill>
              <a:srgbClr val="FFFFFF"/>
            </a:solidFill>
            <a:prstDash val="solid"/>
            <a:miter/>
          </a:ln>
          <a:effectLst>
            <a:outerShdw dist="22997" dir="5400000" algn="tl">
              <a:srgbClr val="000000">
                <a:alpha val="35000"/>
              </a:srgbClr>
            </a:outerShdw>
          </a:effectLst>
        </p:spPr>
        <p:txBody>
          <a:bodyPr vert="horz" wrap="square" lIns="79177" tIns="39584" rIns="79177" bIns="39584" anchor="t" anchorCtr="1" compatLnSpc="1">
            <a:spAutoFit/>
          </a:bodyPr>
          <a:lstStyle/>
          <a:p>
            <a:pPr marL="0" marR="0" lvl="0" indent="0" algn="ctr" defTabSz="7921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spc="0" baseline="0" dirty="0">
                <a:solidFill>
                  <a:srgbClr val="000000"/>
                </a:solidFill>
                <a:uFillTx/>
                <a:latin typeface="Times New Roman"/>
                <a:ea typeface="MS PGothic"/>
                <a:cs typeface="Arial"/>
              </a:rPr>
              <a:t>Hennessy Center Biodiversity Project in Orangeburg, New York</a:t>
            </a:r>
          </a:p>
          <a:p>
            <a:pPr marL="0" marR="0" lvl="0" indent="0" algn="ctr" defTabSz="7921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dirty="0">
                <a:solidFill>
                  <a:srgbClr val="000000"/>
                </a:solidFill>
                <a:uFillTx/>
                <a:latin typeface="Times New Roman"/>
                <a:ea typeface="MS PGothic"/>
                <a:cs typeface="Arial"/>
              </a:rPr>
              <a:t>Alana </a:t>
            </a:r>
            <a:r>
              <a:rPr lang="en-US" sz="4800" b="0" i="0" u="none" strike="noStrike" kern="1200" cap="none" spc="0" baseline="0" dirty="0" err="1">
                <a:solidFill>
                  <a:srgbClr val="000000"/>
                </a:solidFill>
                <a:uFillTx/>
                <a:latin typeface="Times New Roman"/>
                <a:ea typeface="MS PGothic"/>
                <a:cs typeface="Arial"/>
              </a:rPr>
              <a:t>Fontanez</a:t>
            </a:r>
            <a:r>
              <a:rPr lang="en-US" sz="4800" b="0" i="0" u="none" strike="noStrike" kern="1200" cap="none" spc="0" baseline="0" dirty="0">
                <a:solidFill>
                  <a:srgbClr val="000000"/>
                </a:solidFill>
                <a:uFillTx/>
                <a:latin typeface="Times New Roman"/>
                <a:ea typeface="MS PGothic"/>
                <a:cs typeface="Arial"/>
              </a:rPr>
              <a:t>, </a:t>
            </a:r>
            <a:r>
              <a:rPr lang="en-US" sz="4800" b="0" i="0" u="none" strike="noStrike" kern="1200" cap="none" spc="0" baseline="0" dirty="0" err="1">
                <a:solidFill>
                  <a:srgbClr val="000000"/>
                </a:solidFill>
                <a:uFillTx/>
                <a:latin typeface="Times New Roman"/>
                <a:ea typeface="MS PGothic"/>
                <a:cs typeface="Arial"/>
              </a:rPr>
              <a:t>Geord</a:t>
            </a:r>
            <a:r>
              <a:rPr lang="en-US" sz="4800" b="0" i="0" u="none" strike="noStrike" kern="1200" cap="none" spc="0" baseline="0" dirty="0">
                <a:solidFill>
                  <a:srgbClr val="000000"/>
                </a:solidFill>
                <a:uFillTx/>
                <a:latin typeface="Times New Roman"/>
                <a:ea typeface="MS PGothic"/>
                <a:cs typeface="Arial"/>
              </a:rPr>
              <a:t> </a:t>
            </a:r>
            <a:r>
              <a:rPr lang="en-US" sz="4800" b="0" i="0" u="none" strike="noStrike" kern="1200" cap="none" spc="0" baseline="0" dirty="0" err="1">
                <a:solidFill>
                  <a:srgbClr val="000000"/>
                </a:solidFill>
                <a:uFillTx/>
                <a:latin typeface="Times New Roman"/>
                <a:ea typeface="MS PGothic"/>
                <a:cs typeface="Arial"/>
              </a:rPr>
              <a:t>Myrthil</a:t>
            </a:r>
            <a:r>
              <a:rPr lang="en-US" sz="4800" b="0" i="0" u="none" strike="noStrike" kern="1200" cap="none" spc="0" baseline="0" dirty="0">
                <a:solidFill>
                  <a:srgbClr val="000000"/>
                </a:solidFill>
                <a:uFillTx/>
                <a:latin typeface="Times New Roman"/>
                <a:ea typeface="MS PGothic"/>
                <a:cs typeface="Arial"/>
              </a:rPr>
              <a:t>, Samuel Jean </a:t>
            </a:r>
          </a:p>
          <a:p>
            <a:pPr marL="0" marR="0" lvl="0" indent="0" algn="ctr" defTabSz="7921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dirty="0">
                <a:solidFill>
                  <a:srgbClr val="000000"/>
                </a:solidFill>
                <a:uFillTx/>
                <a:latin typeface="Times New Roman"/>
                <a:ea typeface="MS PGothic"/>
                <a:cs typeface="Arial"/>
              </a:rPr>
              <a:t>Dominican College</a:t>
            </a:r>
          </a:p>
          <a:p>
            <a:pPr marL="0" marR="0" lvl="0" indent="0" algn="ctr" defTabSz="7921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dirty="0">
                <a:solidFill>
                  <a:srgbClr val="000000"/>
                </a:solidFill>
                <a:uFillTx/>
                <a:latin typeface="Times New Roman"/>
                <a:ea typeface="MS PGothic"/>
                <a:cs typeface="Arial"/>
              </a:rPr>
              <a:t>Advisor: Dr. Regina Alvarez</a:t>
            </a:r>
          </a:p>
          <a:p>
            <a:pPr marL="0" marR="0" lvl="0" indent="0" algn="ctr" defTabSz="792163" rtl="0" fontAlgn="auto" hangingPunct="0">
              <a:lnSpc>
                <a:spcPct val="100000"/>
              </a:lnSpc>
              <a:spcBef>
                <a:spcPts val="1740"/>
              </a:spcBef>
              <a:spcAft>
                <a:spcPts val="0"/>
              </a:spcAft>
              <a:buNone/>
              <a:tabLst/>
              <a:defRPr sz="1800" b="0" i="0" u="none" strike="noStrike" kern="0" cap="none" spc="0" baseline="0">
                <a:solidFill>
                  <a:srgbClr val="000000"/>
                </a:solidFill>
                <a:uFillTx/>
              </a:defRPr>
            </a:pPr>
            <a:r>
              <a:rPr lang="en-US" sz="3800" b="0" i="1" u="none" strike="noStrike" kern="1200" cap="none" spc="0" baseline="0" dirty="0">
                <a:solidFill>
                  <a:srgbClr val="000000"/>
                </a:solidFill>
                <a:uFillTx/>
                <a:latin typeface="Arial"/>
                <a:ea typeface="MS PGothic"/>
                <a:cs typeface="Arial"/>
              </a:rPr>
              <a:t>  </a:t>
            </a:r>
            <a:endParaRPr lang="en-US" sz="3600" b="0" i="1" u="none" strike="noStrike" kern="1200" cap="none" spc="0" baseline="0" dirty="0">
              <a:solidFill>
                <a:srgbClr val="000000"/>
              </a:solidFill>
              <a:uFillTx/>
              <a:latin typeface="Arial" pitchFamily="34"/>
              <a:ea typeface="MS PGothic" pitchFamily="34"/>
            </a:endParaRPr>
          </a:p>
        </p:txBody>
      </p:sp>
      <p:sp>
        <p:nvSpPr>
          <p:cNvPr id="13" name="Rectangle 3">
            <a:extLst>
              <a:ext uri="{FF2B5EF4-FFF2-40B4-BE49-F238E27FC236}">
                <a16:creationId xmlns:a16="http://schemas.microsoft.com/office/drawing/2014/main" id="{22696E9B-D445-D24E-B75F-4E74199FDB91}"/>
              </a:ext>
            </a:extLst>
          </p:cNvPr>
          <p:cNvSpPr/>
          <p:nvPr/>
        </p:nvSpPr>
        <p:spPr>
          <a:xfrm>
            <a:off x="704846" y="508004"/>
            <a:ext cx="42511663" cy="4051304"/>
          </a:xfrm>
          <a:prstGeom prst="rect">
            <a:avLst/>
          </a:prstGeom>
          <a:noFill/>
          <a:ln w="76196" cap="flat">
            <a:solidFill>
              <a:srgbClr val="339933"/>
            </a:solidFill>
            <a:prstDash val="solid"/>
            <a:miter/>
          </a:ln>
          <a:effectLst>
            <a:outerShdw dist="22997" dir="5400000" algn="tl">
              <a:srgbClr val="000000">
                <a:alpha val="35000"/>
              </a:srgbClr>
            </a:outerShdw>
          </a:effectLst>
        </p:spPr>
        <p:txBody>
          <a:bodyPr vert="horz" wrap="none" lIns="79177" tIns="39593" rIns="79177" bIns="39593"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000000"/>
              </a:solidFill>
              <a:uFillTx/>
              <a:latin typeface="Arial" pitchFamily="34"/>
              <a:ea typeface="MS PGothic" pitchFamily="34"/>
            </a:endParaRPr>
          </a:p>
        </p:txBody>
      </p:sp>
      <p:sp>
        <p:nvSpPr>
          <p:cNvPr id="14" name="Rectangle 65">
            <a:extLst>
              <a:ext uri="{FF2B5EF4-FFF2-40B4-BE49-F238E27FC236}">
                <a16:creationId xmlns:a16="http://schemas.microsoft.com/office/drawing/2014/main" id="{6FB0C0F7-4F49-FF44-B215-9CCD6DD8A93E}"/>
              </a:ext>
            </a:extLst>
          </p:cNvPr>
          <p:cNvSpPr/>
          <p:nvPr/>
        </p:nvSpPr>
        <p:spPr>
          <a:xfrm>
            <a:off x="332274" y="5462287"/>
            <a:ext cx="12743654" cy="27025896"/>
          </a:xfrm>
          <a:prstGeom prst="rect">
            <a:avLst/>
          </a:prstGeom>
          <a:noFill/>
          <a:ln w="76196" cap="flat">
            <a:solidFill>
              <a:srgbClr val="339933"/>
            </a:solidFill>
            <a:prstDash val="solid"/>
            <a:miter/>
          </a:ln>
          <a:effectLst>
            <a:outerShdw dist="22997" dir="5400000" algn="tl">
              <a:srgbClr val="000000">
                <a:alpha val="35000"/>
              </a:srgbClr>
            </a:outerShdw>
          </a:effectLst>
        </p:spPr>
        <p:txBody>
          <a:bodyPr vert="horz" wrap="none" lIns="79177" tIns="39593" rIns="79177" bIns="39593"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000000"/>
              </a:solidFill>
              <a:uFillTx/>
              <a:latin typeface="Arial" pitchFamily="34"/>
              <a:ea typeface="MS PGothic" pitchFamily="34"/>
            </a:endParaRPr>
          </a:p>
        </p:txBody>
      </p:sp>
      <p:sp>
        <p:nvSpPr>
          <p:cNvPr id="15" name="Text Box 698">
            <a:extLst>
              <a:ext uri="{FF2B5EF4-FFF2-40B4-BE49-F238E27FC236}">
                <a16:creationId xmlns:a16="http://schemas.microsoft.com/office/drawing/2014/main" id="{D773C91F-8B29-2346-86B8-73048A84F9D2}"/>
              </a:ext>
            </a:extLst>
          </p:cNvPr>
          <p:cNvSpPr txBox="1"/>
          <p:nvPr/>
        </p:nvSpPr>
        <p:spPr>
          <a:xfrm>
            <a:off x="15188037" y="12743114"/>
            <a:ext cx="13895386" cy="819146"/>
          </a:xfrm>
          <a:prstGeom prst="rect">
            <a:avLst/>
          </a:prstGeom>
          <a:noFill/>
          <a:ln cap="flat">
            <a:noFill/>
          </a:ln>
          <a:effectLst>
            <a:outerShdw dist="22997" dir="5400000" algn="tl">
              <a:srgbClr val="000000">
                <a:alpha val="35000"/>
              </a:srgbClr>
            </a:outerShdw>
          </a:effectLst>
        </p:spPr>
        <p:txBody>
          <a:bodyPr vert="horz" wrap="square" lIns="79177" tIns="39584" rIns="79177" bIns="39584" anchor="t" anchorCtr="1" compatLnSpc="1">
            <a:spAutoFit/>
          </a:bodyPr>
          <a:lstStyle/>
          <a:p>
            <a:pPr marL="0" marR="0" lvl="0" indent="0" algn="ctr" defTabSz="792163" rtl="0" fontAlgn="auto" hangingPunct="0">
              <a:lnSpc>
                <a:spcPct val="100000"/>
              </a:lnSpc>
              <a:spcBef>
                <a:spcPts val="2900"/>
              </a:spcBef>
              <a:spcAft>
                <a:spcPts val="0"/>
              </a:spcAft>
              <a:buNone/>
              <a:tabLst/>
              <a:defRPr sz="1800" b="0" i="0" u="none" strike="noStrike" kern="0" cap="none" spc="0" baseline="0">
                <a:solidFill>
                  <a:srgbClr val="000000"/>
                </a:solidFill>
                <a:uFillTx/>
              </a:defRPr>
            </a:pPr>
            <a:r>
              <a:rPr lang="en-US" sz="4800" b="1" i="0" u="sng" strike="noStrike" kern="1200" cap="none" spc="0" baseline="0">
                <a:solidFill>
                  <a:srgbClr val="000000"/>
                </a:solidFill>
                <a:uFillTx/>
                <a:latin typeface="Times New Roman"/>
                <a:ea typeface="MS PGothic"/>
                <a:cs typeface="Times New Roman"/>
              </a:rPr>
              <a:t>Observations</a:t>
            </a:r>
          </a:p>
        </p:txBody>
      </p:sp>
      <p:sp>
        <p:nvSpPr>
          <p:cNvPr id="16" name="TextBox 188">
            <a:extLst>
              <a:ext uri="{FF2B5EF4-FFF2-40B4-BE49-F238E27FC236}">
                <a16:creationId xmlns:a16="http://schemas.microsoft.com/office/drawing/2014/main" id="{24B6E299-E003-D04B-B810-68F68A229C6B}"/>
              </a:ext>
            </a:extLst>
          </p:cNvPr>
          <p:cNvSpPr txBox="1"/>
          <p:nvPr/>
        </p:nvSpPr>
        <p:spPr>
          <a:xfrm>
            <a:off x="30835927" y="25878891"/>
            <a:ext cx="9975847" cy="741358"/>
          </a:xfrm>
          <a:prstGeom prst="rect">
            <a:avLst/>
          </a:prstGeom>
          <a:noFill/>
          <a:ln cap="flat">
            <a:noFill/>
          </a:ln>
          <a:effectLst>
            <a:outerShdw dist="22997" dir="5400000" algn="tl">
              <a:srgbClr val="000000">
                <a:alpha val="35000"/>
              </a:srgbClr>
            </a:outerShdw>
          </a:effectLst>
        </p:spPr>
        <p:txBody>
          <a:bodyPr vert="horz" wrap="square" lIns="79177" tIns="39593" rIns="79177" bIns="39593"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300" b="1" i="0" u="sng" strike="noStrike" kern="1200" cap="none" spc="0" baseline="0">
                <a:solidFill>
                  <a:srgbClr val="000000"/>
                </a:solidFill>
                <a:uFillTx/>
                <a:latin typeface="Times New Roman"/>
                <a:ea typeface="MS PGothic"/>
                <a:cs typeface="Times New Roman"/>
              </a:rPr>
              <a:t>Summary and conclusions</a:t>
            </a:r>
            <a:endParaRPr lang="en-US" sz="13900" b="0" i="0" u="sng" strike="noStrike" kern="1200" cap="none" spc="0" baseline="0">
              <a:solidFill>
                <a:srgbClr val="000000"/>
              </a:solidFill>
              <a:uFillTx/>
              <a:latin typeface="Times" pitchFamily="18"/>
              <a:ea typeface="MS PGothic" pitchFamily="34"/>
            </a:endParaRPr>
          </a:p>
        </p:txBody>
      </p:sp>
      <p:pic>
        <p:nvPicPr>
          <p:cNvPr id="17" name="Picture 1">
            <a:extLst>
              <a:ext uri="{FF2B5EF4-FFF2-40B4-BE49-F238E27FC236}">
                <a16:creationId xmlns:a16="http://schemas.microsoft.com/office/drawing/2014/main" id="{DB79CDC2-16C6-A044-AC4A-0157DD47C375}"/>
              </a:ext>
            </a:extLst>
          </p:cNvPr>
          <p:cNvPicPr>
            <a:picLocks noChangeAspect="1"/>
          </p:cNvPicPr>
          <p:nvPr/>
        </p:nvPicPr>
        <p:blipFill>
          <a:blip r:embed="rId8"/>
          <a:srcRect/>
          <a:stretch>
            <a:fillRect/>
          </a:stretch>
        </p:blipFill>
        <p:spPr>
          <a:xfrm>
            <a:off x="942975" y="1738310"/>
            <a:ext cx="6173791" cy="2286000"/>
          </a:xfrm>
          <a:prstGeom prst="rect">
            <a:avLst/>
          </a:prstGeom>
          <a:noFill/>
          <a:ln cap="flat">
            <a:noFill/>
          </a:ln>
          <a:effectLst>
            <a:outerShdw dist="22997" dir="5400000" algn="tl">
              <a:srgbClr val="000000">
                <a:alpha val="35000"/>
              </a:srgbClr>
            </a:outerShdw>
          </a:effectLst>
        </p:spPr>
      </p:pic>
      <p:sp>
        <p:nvSpPr>
          <p:cNvPr id="18" name="TextBox 188">
            <a:extLst>
              <a:ext uri="{FF2B5EF4-FFF2-40B4-BE49-F238E27FC236}">
                <a16:creationId xmlns:a16="http://schemas.microsoft.com/office/drawing/2014/main" id="{05D6082F-E621-6B4F-A0F9-FD2487288674}"/>
              </a:ext>
            </a:extLst>
          </p:cNvPr>
          <p:cNvSpPr txBox="1"/>
          <p:nvPr/>
        </p:nvSpPr>
        <p:spPr>
          <a:xfrm>
            <a:off x="33839228" y="30614230"/>
            <a:ext cx="2892795" cy="387723"/>
          </a:xfrm>
          <a:prstGeom prst="rect">
            <a:avLst/>
          </a:prstGeom>
          <a:noFill/>
          <a:ln cap="flat">
            <a:noFill/>
          </a:ln>
          <a:effectLst>
            <a:outerShdw dist="22997" dir="5400000" algn="tl">
              <a:srgbClr val="000000">
                <a:alpha val="35000"/>
              </a:srgbClr>
            </a:outerShdw>
          </a:effectLst>
        </p:spPr>
        <p:txBody>
          <a:bodyPr vert="horz" wrap="square" lIns="79177" tIns="39593" rIns="79177" bIns="39593"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sng" strike="noStrike" kern="1200" cap="none" spc="0" baseline="0">
                <a:solidFill>
                  <a:srgbClr val="000000"/>
                </a:solidFill>
                <a:uFillTx/>
                <a:latin typeface="Arial"/>
                <a:ea typeface="MS PGothic"/>
                <a:cs typeface="Arial"/>
              </a:rPr>
              <a:t>R</a:t>
            </a:r>
            <a:r>
              <a:rPr lang="en-US" sz="2000" b="0" i="0" u="sng" strike="noStrike" kern="1200" cap="none" spc="0" baseline="0">
                <a:solidFill>
                  <a:srgbClr val="000000"/>
                </a:solidFill>
                <a:uFillTx/>
                <a:latin typeface="Times New Roman"/>
                <a:ea typeface="MS PGothic"/>
                <a:cs typeface="Times New Roman"/>
              </a:rPr>
              <a:t>eferences</a:t>
            </a:r>
            <a:r>
              <a:rPr lang="en-US" sz="2000" b="0" i="0" u="sng" strike="noStrike" kern="1200" cap="none" spc="0" baseline="0">
                <a:solidFill>
                  <a:srgbClr val="000000"/>
                </a:solidFill>
                <a:uFillTx/>
                <a:latin typeface="Arial"/>
                <a:ea typeface="MS PGothic"/>
                <a:cs typeface="Arial"/>
              </a:rPr>
              <a:t>:</a:t>
            </a:r>
          </a:p>
        </p:txBody>
      </p:sp>
      <p:sp>
        <p:nvSpPr>
          <p:cNvPr id="19" name="TextBox 24">
            <a:extLst>
              <a:ext uri="{FF2B5EF4-FFF2-40B4-BE49-F238E27FC236}">
                <a16:creationId xmlns:a16="http://schemas.microsoft.com/office/drawing/2014/main" id="{49B7C68D-C428-B343-AEBA-38A56696A9DF}"/>
              </a:ext>
            </a:extLst>
          </p:cNvPr>
          <p:cNvSpPr txBox="1"/>
          <p:nvPr/>
        </p:nvSpPr>
        <p:spPr>
          <a:xfrm>
            <a:off x="23706706" y="20909383"/>
            <a:ext cx="6369765" cy="4832091"/>
          </a:xfrm>
          <a:prstGeom prst="rect">
            <a:avLst/>
          </a:prstGeom>
          <a:noFill/>
          <a:ln w="9528" cap="flat">
            <a:solidFill>
              <a:srgbClr val="339933"/>
            </a:solidFill>
            <a:prstDash val="solid"/>
            <a:miter/>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a:solidFill>
                  <a:srgbClr val="000000"/>
                </a:solidFill>
                <a:uFillTx/>
                <a:latin typeface="Times New Roman"/>
                <a:ea typeface="MS PGothic"/>
                <a:cs typeface="Arial"/>
              </a:rPr>
              <a:t>Ampelopsis </a:t>
            </a:r>
            <a:r>
              <a:rPr lang="en-US" sz="2800" b="0" i="1" u="none" strike="noStrike" kern="0" cap="none" spc="0" baseline="0">
                <a:solidFill>
                  <a:srgbClr val="000000"/>
                </a:solidFill>
                <a:uFillTx/>
                <a:latin typeface="Times New Roman"/>
                <a:ea typeface="MS PGothic"/>
                <a:cs typeface="Arial"/>
              </a:rPr>
              <a:t>g</a:t>
            </a:r>
            <a:r>
              <a:rPr lang="en-US" sz="2800" b="0" i="1" u="none" strike="noStrike" kern="1200" cap="none" spc="0" baseline="0">
                <a:solidFill>
                  <a:srgbClr val="000000"/>
                </a:solidFill>
                <a:uFillTx/>
                <a:latin typeface="Times New Roman"/>
                <a:ea typeface="MS PGothic"/>
                <a:cs typeface="Arial"/>
              </a:rPr>
              <a:t>landulosa, </a:t>
            </a:r>
            <a:r>
              <a:rPr lang="en-US" sz="2800" b="0" i="0" u="none" strike="noStrike" kern="1200" cap="none" spc="0" baseline="0">
                <a:solidFill>
                  <a:srgbClr val="000000"/>
                </a:solidFill>
                <a:uFillTx/>
                <a:latin typeface="Times New Roman"/>
                <a:ea typeface="MS PGothic"/>
                <a:cs typeface="Arial"/>
              </a:rPr>
              <a:t>Porcelain Berry</a:t>
            </a:r>
            <a:r>
              <a:rPr lang="en-US" sz="2800" b="0" i="0" u="none" strike="noStrike" kern="0" cap="none" spc="0" baseline="0">
                <a:solidFill>
                  <a:srgbClr val="000000"/>
                </a:solidFill>
                <a:uFillTx/>
                <a:latin typeface="Times New Roman"/>
                <a:ea typeface="MS PGothic"/>
                <a:cs typeface="Arial"/>
              </a:rPr>
              <a:t>, Vitaceae (Grape family). </a:t>
            </a:r>
            <a:r>
              <a:rPr lang="en-US" sz="2800" b="0" i="0" u="none" strike="noStrike" kern="1200" cap="none" spc="0" baseline="0">
                <a:solidFill>
                  <a:srgbClr val="000000"/>
                </a:solidFill>
                <a:uFillTx/>
                <a:latin typeface="Times New Roman"/>
                <a:ea typeface="MS PGothic"/>
                <a:cs typeface="Arial"/>
              </a:rPr>
              <a:t>This is a non-native invasive plant. It is an ornamental plant native to China, Japan, India, and Nepal. </a:t>
            </a:r>
            <a:r>
              <a:rPr lang="en-US" sz="2800" b="1" i="0" u="none" strike="noStrike" kern="1200" cap="none" spc="0" baseline="0">
                <a:solidFill>
                  <a:srgbClr val="000000"/>
                </a:solidFill>
                <a:uFillTx/>
                <a:latin typeface="Times New Roman"/>
                <a:ea typeface="MS PGothic"/>
                <a:cs typeface="Arial"/>
              </a:rPr>
              <a:t>Figure 2a</a:t>
            </a:r>
            <a:r>
              <a:rPr lang="en-US" sz="2800" b="0" i="0" u="none" strike="noStrike" kern="1200" cap="none" spc="0" baseline="0">
                <a:solidFill>
                  <a:srgbClr val="000000"/>
                </a:solidFill>
                <a:uFillTx/>
                <a:latin typeface="Times New Roman"/>
                <a:ea typeface="MS PGothic"/>
                <a:cs typeface="Arial"/>
              </a:rPr>
              <a:t> This stand of </a:t>
            </a:r>
            <a:r>
              <a:rPr lang="en-US" sz="2800" b="0" i="1" u="none" strike="noStrike" kern="1200" cap="none" spc="0" baseline="0">
                <a:solidFill>
                  <a:srgbClr val="000000"/>
                </a:solidFill>
                <a:uFillTx/>
                <a:latin typeface="Times New Roman"/>
                <a:ea typeface="MS PGothic"/>
                <a:cs typeface="Arial"/>
              </a:rPr>
              <a:t>A. glandulosa </a:t>
            </a:r>
            <a:r>
              <a:rPr lang="en-US" sz="2800" b="0" i="0" u="none" strike="noStrike" kern="1200" cap="none" spc="0" baseline="0">
                <a:solidFill>
                  <a:srgbClr val="000000"/>
                </a:solidFill>
                <a:uFillTx/>
                <a:latin typeface="Times New Roman"/>
                <a:ea typeface="MS PGothic"/>
                <a:cs typeface="Arial"/>
              </a:rPr>
              <a:t>has covered and killed several trees and shrubs in this area. </a:t>
            </a:r>
            <a:r>
              <a:rPr lang="en-US" sz="2800" b="1" i="0" u="none" strike="noStrike" kern="1200" cap="none" spc="0" baseline="0">
                <a:solidFill>
                  <a:srgbClr val="000000"/>
                </a:solidFill>
                <a:uFillTx/>
                <a:latin typeface="Times New Roman"/>
                <a:ea typeface="MS PGothic"/>
                <a:cs typeface="Arial"/>
              </a:rPr>
              <a:t>Figure 2b</a:t>
            </a:r>
            <a:r>
              <a:rPr lang="en-US" sz="2800" b="0" i="0" u="none" strike="noStrike" kern="1200" cap="none" spc="0" baseline="0">
                <a:solidFill>
                  <a:srgbClr val="000000"/>
                </a:solidFill>
                <a:uFillTx/>
                <a:latin typeface="Times New Roman"/>
                <a:ea typeface="MS PGothic"/>
                <a:cs typeface="Arial"/>
              </a:rPr>
              <a:t> Berries that range in color from purple to blue with a red stem. The berries are eaten by birds and seeds are dispersed over very large geographic areas.</a:t>
            </a:r>
            <a:endParaRPr lang="en-US" sz="2800" b="1" i="0" u="none" strike="noStrike" kern="1200" cap="all" spc="0" baseline="0">
              <a:solidFill>
                <a:srgbClr val="000000"/>
              </a:solidFill>
              <a:uFillTx/>
              <a:latin typeface="Times New Roman"/>
              <a:ea typeface="MS PGothic"/>
              <a:cs typeface="Arial"/>
            </a:endParaRPr>
          </a:p>
        </p:txBody>
      </p:sp>
      <p:sp>
        <p:nvSpPr>
          <p:cNvPr id="20" name="TextBox 28">
            <a:extLst>
              <a:ext uri="{FF2B5EF4-FFF2-40B4-BE49-F238E27FC236}">
                <a16:creationId xmlns:a16="http://schemas.microsoft.com/office/drawing/2014/main" id="{789456DB-3A77-044B-899D-F87CAB91627C}"/>
              </a:ext>
            </a:extLst>
          </p:cNvPr>
          <p:cNvSpPr txBox="1"/>
          <p:nvPr/>
        </p:nvSpPr>
        <p:spPr>
          <a:xfrm>
            <a:off x="696635" y="10699943"/>
            <a:ext cx="12439653" cy="286231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1200" cap="none" spc="0" baseline="0">
                <a:solidFill>
                  <a:srgbClr val="000000"/>
                </a:solidFill>
                <a:uFillTx/>
                <a:latin typeface="Times New Roman"/>
                <a:ea typeface="MS PGothic"/>
                <a:cs typeface="MS PGothic"/>
              </a:rPr>
              <a:t>Objectives</a:t>
            </a:r>
            <a:r>
              <a:rPr lang="en-US" sz="2800" b="1" i="0" u="sng" strike="noStrike" kern="1200" cap="none" spc="0" baseline="0">
                <a:solidFill>
                  <a:srgbClr val="000000"/>
                </a:solidFill>
                <a:uFillTx/>
                <a:latin typeface="Times New Roman"/>
                <a:ea typeface="MS PGothic"/>
                <a:cs typeface="MS PGothic"/>
              </a:rPr>
              <a:t>:</a:t>
            </a:r>
            <a:r>
              <a:rPr lang="en-US" sz="2800" b="0" i="0" u="none" strike="noStrike" kern="1200" cap="none" spc="0" baseline="0">
                <a:solidFill>
                  <a:srgbClr val="000000"/>
                </a:solidFill>
                <a:uFillTx/>
                <a:latin typeface="Times New Roman"/>
                <a:ea typeface="MS PGothic"/>
                <a:cs typeface="MS PGothic"/>
              </a:rPr>
              <a:t> </a:t>
            </a:r>
          </a:p>
          <a:p>
            <a:pPr marL="457200" marR="0" lvl="0" indent="-457200" algn="l" defTabSz="914400" rtl="0" fontAlgn="auto" hangingPunct="0">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Times New Roman"/>
                <a:ea typeface="MS PGothic"/>
                <a:cs typeface="MS PGothic"/>
              </a:rPr>
              <a:t>Document all species at the project site.</a:t>
            </a:r>
          </a:p>
          <a:p>
            <a:pPr marL="457200" marR="0" lvl="0" indent="-457200" algn="l" defTabSz="914400" rtl="0" fontAlgn="auto" hangingPunct="0">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Times New Roman"/>
                <a:ea typeface="MS PGothic"/>
                <a:cs typeface="MS PGothic"/>
              </a:rPr>
              <a:t>Determine how many invasives species are present and document the extent of the invasion. </a:t>
            </a:r>
          </a:p>
          <a:p>
            <a:pPr marL="457200" marR="0" lvl="0" indent="-457200" algn="l" defTabSz="914400" rtl="0" fontAlgn="auto" hangingPunct="0">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Times New Roman"/>
                <a:ea typeface="MS PGothic"/>
                <a:cs typeface="MS PGothic"/>
              </a:rPr>
              <a:t>Observe any interactions between birds or insects and plant species.</a:t>
            </a:r>
          </a:p>
          <a:p>
            <a:pPr marL="457200" marR="0" lvl="0" indent="-457200" algn="l" defTabSz="914400" rtl="0" fontAlgn="auto" hangingPunct="0">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Times New Roman"/>
                <a:ea typeface="MS PGothic"/>
                <a:cs typeface="MS PGothic"/>
              </a:rPr>
              <a:t>Determine how many natives are located at the site</a:t>
            </a:r>
            <a:r>
              <a:rPr lang="en-US" sz="2800" b="0" i="0" u="none" strike="noStrike" kern="1200" cap="none" spc="0" baseline="0">
                <a:solidFill>
                  <a:srgbClr val="000000"/>
                </a:solidFill>
                <a:uFillTx/>
                <a:latin typeface="Arial"/>
                <a:ea typeface="MS PGothic"/>
                <a:cs typeface="MS PGothic"/>
              </a:rPr>
              <a:t>.</a:t>
            </a:r>
          </a:p>
        </p:txBody>
      </p:sp>
      <p:sp>
        <p:nvSpPr>
          <p:cNvPr id="21" name="TextBox 1">
            <a:extLst>
              <a:ext uri="{FF2B5EF4-FFF2-40B4-BE49-F238E27FC236}">
                <a16:creationId xmlns:a16="http://schemas.microsoft.com/office/drawing/2014/main" id="{890AFAD4-624C-FB49-9C45-E48811A2ED98}"/>
              </a:ext>
            </a:extLst>
          </p:cNvPr>
          <p:cNvSpPr txBox="1"/>
          <p:nvPr/>
        </p:nvSpPr>
        <p:spPr>
          <a:xfrm>
            <a:off x="23046052" y="26308339"/>
            <a:ext cx="5271772" cy="6106802"/>
          </a:xfrm>
          <a:prstGeom prst="rect">
            <a:avLst/>
          </a:prstGeom>
          <a:noFill/>
          <a:ln w="9528" cap="flat">
            <a:solidFill>
              <a:srgbClr val="339933"/>
            </a:solidFill>
            <a:prstDash val="solid"/>
            <a:miter/>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1" i="0" u="none" strike="noStrike" kern="1200" cap="none" spc="0" baseline="0">
              <a:solidFill>
                <a:srgbClr val="000000"/>
              </a:solidFill>
              <a:uFillTx/>
              <a:latin typeface="Arial"/>
              <a:ea typeface="MS PGothic" pitchFamily="34"/>
              <a:cs typeface="Arial"/>
            </a:endParaRPr>
          </a:p>
          <a:p>
            <a:pPr marL="0" marR="0" lvl="0" indent="0" algn="l" defTabSz="914400" rtl="0" fontAlgn="auto" hangingPunct="0">
              <a:lnSpc>
                <a:spcPct val="100000"/>
              </a:lnSpc>
              <a:spcBef>
                <a:spcPts val="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Times New Roman"/>
                <a:ea typeface="MS PGothic"/>
                <a:cs typeface="Times"/>
              </a:rPr>
              <a:t>Figure 3.  </a:t>
            </a:r>
            <a:r>
              <a:rPr lang="en-US" sz="2800" b="0" i="1" u="none" strike="noStrike" kern="1200" cap="none" spc="0" baseline="0">
                <a:solidFill>
                  <a:srgbClr val="000000"/>
                </a:solidFill>
                <a:uFillTx/>
                <a:latin typeface="Times New Roman"/>
                <a:ea typeface="MS PGothic"/>
                <a:cs typeface="Times"/>
              </a:rPr>
              <a:t>Wisteria sinensis</a:t>
            </a:r>
            <a:r>
              <a:rPr lang="en-US" sz="2800" b="0" i="0" u="none" strike="noStrike" kern="1200" cap="none" spc="0" baseline="0">
                <a:solidFill>
                  <a:srgbClr val="000000"/>
                </a:solidFill>
                <a:uFillTx/>
                <a:latin typeface="Times New Roman"/>
                <a:ea typeface="MS PGothic"/>
                <a:cs typeface="Times"/>
              </a:rPr>
              <a:t> is an invasive species. The species originated from China. Chinese Wisteria is a woody, deciduous, perennial climbing vine. It is in the Fabaceae (Legume family). Chinese Wisteria spreads by seed and in riparian areas, can be transported by water. It can reproduce vegetatively by producing stolons (above-ground stems) that produce shoots and roots at short intervals.</a:t>
            </a:r>
          </a:p>
        </p:txBody>
      </p:sp>
      <p:sp>
        <p:nvSpPr>
          <p:cNvPr id="22" name="TextBox 4">
            <a:extLst>
              <a:ext uri="{FF2B5EF4-FFF2-40B4-BE49-F238E27FC236}">
                <a16:creationId xmlns:a16="http://schemas.microsoft.com/office/drawing/2014/main" id="{73CB485D-8D51-E54E-82F7-8466B45E51E4}"/>
              </a:ext>
            </a:extLst>
          </p:cNvPr>
          <p:cNvSpPr txBox="1"/>
          <p:nvPr/>
        </p:nvSpPr>
        <p:spPr>
          <a:xfrm>
            <a:off x="14481791" y="19154238"/>
            <a:ext cx="15307878" cy="95410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Times New Roman"/>
                <a:ea typeface="MS PGothic"/>
                <a:cs typeface="Times New Roman"/>
              </a:rPr>
              <a:t>Figure 1A. </a:t>
            </a:r>
            <a:r>
              <a:rPr lang="en-US" sz="2800" b="0" i="1" u="none" strike="noStrike" kern="1200" cap="none" spc="0" baseline="0">
                <a:solidFill>
                  <a:srgbClr val="000000"/>
                </a:solidFill>
                <a:uFillTx/>
                <a:latin typeface="Times New Roman"/>
                <a:ea typeface="MS PGothic"/>
                <a:cs typeface="Times New Roman"/>
              </a:rPr>
              <a:t>Bicyrtes quadrifasciatus, </a:t>
            </a:r>
            <a:r>
              <a:rPr lang="en-US" sz="2800" b="0" i="0" u="none" strike="noStrike" kern="0" cap="none" spc="0" baseline="0">
                <a:solidFill>
                  <a:srgbClr val="000000"/>
                </a:solidFill>
                <a:uFillTx/>
                <a:latin typeface="Times New Roman"/>
                <a:ea typeface="MS PGothic"/>
                <a:cs typeface="Times New Roman"/>
              </a:rPr>
              <a:t>S</a:t>
            </a:r>
            <a:r>
              <a:rPr lang="en-US" sz="2800" b="0" i="0" u="none" strike="noStrike" kern="1200" cap="none" spc="0" baseline="0">
                <a:solidFill>
                  <a:srgbClr val="000000"/>
                </a:solidFill>
                <a:uFillTx/>
                <a:latin typeface="Times New Roman"/>
                <a:ea typeface="MS PGothic"/>
                <a:cs typeface="Times New Roman"/>
              </a:rPr>
              <a:t>and wasp. </a:t>
            </a:r>
            <a:r>
              <a:rPr lang="en-US" sz="2800" b="0" i="0" u="none" strike="noStrike" kern="0" cap="none" spc="0" baseline="0">
                <a:solidFill>
                  <a:srgbClr val="000000"/>
                </a:solidFill>
                <a:uFillTx/>
                <a:latin typeface="Times New Roman"/>
                <a:ea typeface="MS PGothic"/>
                <a:cs typeface="Times New Roman"/>
              </a:rPr>
              <a:t>C</a:t>
            </a:r>
            <a:r>
              <a:rPr lang="en-US" sz="2800" b="0" i="0" u="none" strike="noStrike" kern="1200" cap="none" spc="0" baseline="0">
                <a:solidFill>
                  <a:srgbClr val="000000"/>
                </a:solidFill>
                <a:uFillTx/>
                <a:latin typeface="Times New Roman"/>
                <a:ea typeface="MS PGothic"/>
                <a:cs typeface="Times New Roman"/>
              </a:rPr>
              <a:t>ommonly found in North America</a:t>
            </a:r>
            <a:r>
              <a:rPr lang="en-US" sz="2800" b="0" i="1" u="none" strike="noStrike" kern="1200" cap="none" spc="0" baseline="0">
                <a:solidFill>
                  <a:srgbClr val="000000"/>
                </a:solidFill>
                <a:uFillTx/>
                <a:latin typeface="Times New Roman"/>
                <a:ea typeface="MS PGothic"/>
                <a:cs typeface="Times New Roman"/>
              </a:rPr>
              <a:t>. </a:t>
            </a:r>
            <a:r>
              <a:rPr lang="en-US" sz="2800" b="1" i="0" u="none" strike="noStrike" kern="1200" cap="none" spc="0" baseline="0">
                <a:solidFill>
                  <a:srgbClr val="000000"/>
                </a:solidFill>
                <a:uFillTx/>
                <a:latin typeface="Times New Roman"/>
                <a:ea typeface="MS PGothic"/>
                <a:cs typeface="Times New Roman"/>
              </a:rPr>
              <a:t>Figure 1B.</a:t>
            </a:r>
            <a:r>
              <a:rPr lang="en-US" sz="2800" b="0" i="0" u="none" strike="noStrike" kern="1200" cap="none" spc="0" baseline="0">
                <a:solidFill>
                  <a:srgbClr val="000000"/>
                </a:solidFill>
                <a:uFillTx/>
                <a:latin typeface="Times New Roman"/>
                <a:ea typeface="MS PGothic"/>
                <a:cs typeface="Times New Roman"/>
              </a:rPr>
              <a:t> </a:t>
            </a:r>
            <a:r>
              <a:rPr lang="en-US" sz="2800" b="0" i="1" u="none" strike="noStrike" kern="1200" cap="none" spc="0" baseline="0">
                <a:solidFill>
                  <a:srgbClr val="000000"/>
                </a:solidFill>
                <a:uFillTx/>
                <a:latin typeface="Times New Roman"/>
                <a:ea typeface="MS PGothic"/>
                <a:cs typeface="Times New Roman"/>
              </a:rPr>
              <a:t>Phytolacca americana</a:t>
            </a:r>
            <a:r>
              <a:rPr lang="en-US" sz="2800" b="0" i="0" u="none" strike="noStrike" kern="1200" cap="none" spc="0" baseline="0">
                <a:solidFill>
                  <a:srgbClr val="000000"/>
                </a:solidFill>
                <a:uFillTx/>
                <a:latin typeface="Times New Roman"/>
                <a:ea typeface="MS PGothic"/>
                <a:cs typeface="Times New Roman"/>
              </a:rPr>
              <a:t>, American pokeweed. </a:t>
            </a:r>
            <a:r>
              <a:rPr lang="en-US" sz="2800" b="1" i="0" u="none" strike="noStrike" kern="1200" cap="none" spc="0" baseline="0">
                <a:solidFill>
                  <a:srgbClr val="000000"/>
                </a:solidFill>
                <a:uFillTx/>
                <a:latin typeface="Times New Roman"/>
                <a:ea typeface="MS PGothic"/>
                <a:cs typeface="Times New Roman"/>
              </a:rPr>
              <a:t>Figure 1C.</a:t>
            </a:r>
            <a:r>
              <a:rPr lang="en-US" sz="2800" b="0" i="0" u="none" strike="noStrike" kern="1200" cap="none" spc="0" baseline="0">
                <a:solidFill>
                  <a:srgbClr val="000000"/>
                </a:solidFill>
                <a:uFillTx/>
                <a:latin typeface="Times New Roman"/>
                <a:ea typeface="MS PGothic"/>
                <a:cs typeface="Times New Roman"/>
              </a:rPr>
              <a:t> Typical Orbweavers (Family Araneidae).</a:t>
            </a:r>
            <a:endParaRPr lang="en-US" sz="2800" b="0" i="0" u="none" strike="noStrike" kern="1200" cap="none" spc="0" baseline="0">
              <a:solidFill>
                <a:srgbClr val="000000"/>
              </a:solidFill>
              <a:uFillTx/>
              <a:latin typeface="Times New Roman"/>
              <a:ea typeface="MS PGothic" pitchFamily="34"/>
              <a:cs typeface="Times New Roman"/>
            </a:endParaRPr>
          </a:p>
        </p:txBody>
      </p:sp>
      <p:sp>
        <p:nvSpPr>
          <p:cNvPr id="23" name="TextBox 1">
            <a:extLst>
              <a:ext uri="{FF2B5EF4-FFF2-40B4-BE49-F238E27FC236}">
                <a16:creationId xmlns:a16="http://schemas.microsoft.com/office/drawing/2014/main" id="{B623A35D-FA30-DB48-A2EC-88C4ADCFC258}"/>
              </a:ext>
            </a:extLst>
          </p:cNvPr>
          <p:cNvSpPr txBox="1"/>
          <p:nvPr/>
        </p:nvSpPr>
        <p:spPr>
          <a:xfrm>
            <a:off x="3704426" y="18356131"/>
            <a:ext cx="1685925" cy="1938994"/>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a:ea typeface="MS PGothic"/>
                <a:cs typeface="Times New Roman"/>
              </a:rPr>
              <a:t>Use iNaturalist to document species</a:t>
            </a:r>
          </a:p>
        </p:txBody>
      </p:sp>
      <p:sp>
        <p:nvSpPr>
          <p:cNvPr id="24" name="TextBox 2">
            <a:extLst>
              <a:ext uri="{FF2B5EF4-FFF2-40B4-BE49-F238E27FC236}">
                <a16:creationId xmlns:a16="http://schemas.microsoft.com/office/drawing/2014/main" id="{6FB4E7B8-1A06-F645-9284-64ADACC6243F}"/>
              </a:ext>
            </a:extLst>
          </p:cNvPr>
          <p:cNvSpPr txBox="1"/>
          <p:nvPr/>
        </p:nvSpPr>
        <p:spPr>
          <a:xfrm>
            <a:off x="8521183" y="18626401"/>
            <a:ext cx="1980188" cy="120033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a:ea typeface="MS PGothic"/>
                <a:cs typeface="Times New Roman"/>
              </a:rPr>
              <a:t>Add to shared Biodiversity document</a:t>
            </a:r>
          </a:p>
        </p:txBody>
      </p:sp>
      <p:sp>
        <p:nvSpPr>
          <p:cNvPr id="25" name="TextBox 4">
            <a:extLst>
              <a:ext uri="{FF2B5EF4-FFF2-40B4-BE49-F238E27FC236}">
                <a16:creationId xmlns:a16="http://schemas.microsoft.com/office/drawing/2014/main" id="{7BB30884-6D9F-924A-8E4F-D0AB28508AD1}"/>
              </a:ext>
            </a:extLst>
          </p:cNvPr>
          <p:cNvSpPr txBox="1"/>
          <p:nvPr/>
        </p:nvSpPr>
        <p:spPr>
          <a:xfrm>
            <a:off x="10126394" y="16067873"/>
            <a:ext cx="1948046" cy="1938994"/>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a:ea typeface="MS PGothic"/>
                <a:cs typeface="Times New Roman"/>
              </a:rPr>
              <a:t>Weekly/Bi-weekly check-ins to view ne</a:t>
            </a:r>
            <a:r>
              <a:rPr lang="en-US" sz="2400" b="0" i="0" u="none" strike="noStrike" kern="1200" cap="none" spc="0" baseline="0">
                <a:solidFill>
                  <a:srgbClr val="000000"/>
                </a:solidFill>
                <a:uFillTx/>
                <a:latin typeface="Times New Roman"/>
                <a:ea typeface="MS PGothic"/>
                <a:cs typeface="Arial"/>
              </a:rPr>
              <a:t>w species</a:t>
            </a:r>
          </a:p>
        </p:txBody>
      </p:sp>
      <p:sp>
        <p:nvSpPr>
          <p:cNvPr id="26" name="TextBox 5">
            <a:extLst>
              <a:ext uri="{FF2B5EF4-FFF2-40B4-BE49-F238E27FC236}">
                <a16:creationId xmlns:a16="http://schemas.microsoft.com/office/drawing/2014/main" id="{D94502B9-A0F8-4E44-AB04-7FEF2918F6F8}"/>
              </a:ext>
            </a:extLst>
          </p:cNvPr>
          <p:cNvSpPr txBox="1"/>
          <p:nvPr/>
        </p:nvSpPr>
        <p:spPr>
          <a:xfrm>
            <a:off x="5898602" y="20154857"/>
            <a:ext cx="2137455" cy="230832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a:ea typeface="MS PGothic"/>
                <a:cs typeface="Arial"/>
              </a:rPr>
              <a:t>Up</a:t>
            </a:r>
            <a:r>
              <a:rPr lang="en-US" sz="2400" b="0" i="0" u="none" strike="noStrike" kern="1200" cap="none" spc="0" baseline="0">
                <a:solidFill>
                  <a:srgbClr val="000000"/>
                </a:solidFill>
                <a:uFillTx/>
                <a:latin typeface="Times New Roman"/>
                <a:ea typeface="MS PGothic"/>
                <a:cs typeface="Times New Roman"/>
              </a:rPr>
              <a:t>load photos &amp; determine If species are native, non-native, and invasive</a:t>
            </a:r>
          </a:p>
        </p:txBody>
      </p:sp>
      <p:sp>
        <p:nvSpPr>
          <p:cNvPr id="27" name="TextBox 11">
            <a:extLst>
              <a:ext uri="{FF2B5EF4-FFF2-40B4-BE49-F238E27FC236}">
                <a16:creationId xmlns:a16="http://schemas.microsoft.com/office/drawing/2014/main" id="{3E8F4A77-8AFB-4C4E-B3DE-28FE9203E889}"/>
              </a:ext>
            </a:extLst>
          </p:cNvPr>
          <p:cNvSpPr txBox="1"/>
          <p:nvPr/>
        </p:nvSpPr>
        <p:spPr>
          <a:xfrm>
            <a:off x="28608366" y="31005246"/>
            <a:ext cx="15102943" cy="1997214"/>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Times New Roman"/>
                <a:ea typeface="Calibri" pitchFamily="34"/>
                <a:cs typeface="Arial"/>
              </a:rPr>
              <a:t>CWeston, Leslie &amp; Barney, Jacob &amp; Ditommaso, Antonio. (2005). A Review of the Biology and Ecology of Three Invasive Perennials in New York State: Japanese Knotweed ( Polygonum cuspidatum ), Mugwort ( Artemisia vulgaris ) and Pale Swallowwort ( Vincetoxicum rossicum ). Plant and Soil - PLANT SOIL. 277. 53-69. 10.1007/s11104-005-3102-x. </a:t>
            </a:r>
          </a:p>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Times New Roman"/>
                <a:ea typeface="Calibri" pitchFamily="34"/>
                <a:cs typeface="Arial"/>
              </a:rPr>
              <a:t> ReMartinson, Richard. "Native plants in urban landscapes: a biological imperative." </a:t>
            </a:r>
            <a:r>
              <a:rPr lang="en-US" sz="800" b="0" i="1" u="none" strike="noStrike" kern="1200" cap="none" spc="0" baseline="0">
                <a:solidFill>
                  <a:srgbClr val="000000"/>
                </a:solidFill>
                <a:uFillTx/>
                <a:latin typeface="Times New Roman"/>
                <a:ea typeface="Calibri" pitchFamily="34"/>
                <a:cs typeface="Arial"/>
              </a:rPr>
              <a:t>Native Plants Journal</a:t>
            </a:r>
            <a:r>
              <a:rPr lang="en-US" sz="800" b="0" i="0" u="none" strike="noStrike" kern="1200" cap="none" spc="0" baseline="0">
                <a:solidFill>
                  <a:srgbClr val="000000"/>
                </a:solidFill>
                <a:uFillTx/>
                <a:latin typeface="Times New Roman"/>
                <a:ea typeface="Calibri" pitchFamily="34"/>
                <a:cs typeface="Arial"/>
              </a:rPr>
              <a:t>, vol. 21 no. 3, 2020, p. 275-280. </a:t>
            </a:r>
            <a:r>
              <a:rPr lang="en-US" sz="800" b="0" i="1" u="none" strike="noStrike" kern="1200" cap="none" spc="0" baseline="0">
                <a:solidFill>
                  <a:srgbClr val="000000"/>
                </a:solidFill>
                <a:uFillTx/>
                <a:latin typeface="Times New Roman"/>
                <a:ea typeface="Calibri" pitchFamily="34"/>
                <a:cs typeface="Arial"/>
              </a:rPr>
              <a:t>Project MUSE</a:t>
            </a:r>
            <a:r>
              <a:rPr lang="en-US" sz="800" b="0" i="0" u="none" strike="noStrike" kern="1200" cap="none" spc="0" baseline="0">
                <a:solidFill>
                  <a:srgbClr val="000000"/>
                </a:solidFill>
                <a:uFillTx/>
                <a:latin typeface="Times New Roman"/>
                <a:ea typeface="Calibri" pitchFamily="34"/>
                <a:cs typeface="Arial"/>
              </a:rPr>
              <a:t> </a:t>
            </a:r>
            <a:r>
              <a:rPr lang="en-US" sz="800" b="0" i="0" u="none" strike="noStrike" kern="1200" cap="none" spc="0" baseline="0">
                <a:solidFill>
                  <a:srgbClr val="000000"/>
                </a:solidFill>
                <a:uFillTx/>
                <a:latin typeface="Times New Roman"/>
                <a:ea typeface="Calibri" pitchFamily="34"/>
                <a:cs typeface="Arial"/>
                <a:hlinkClick r:id="rId9"/>
              </a:rPr>
              <a:t>muse.jhu.edu/article/776509</a:t>
            </a:r>
            <a:endParaRPr lang="en-US" sz="800" b="0" i="0" u="none" strike="noStrike" kern="1200" cap="none" spc="0" baseline="0">
              <a:solidFill>
                <a:srgbClr val="000000"/>
              </a:solidFill>
              <a:uFillTx/>
              <a:latin typeface="Times New Roman"/>
              <a:ea typeface="MS PGothic" pitchFamily="34"/>
              <a:cs typeface="Arial"/>
            </a:endParaRPr>
          </a:p>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Times New Roman"/>
                <a:ea typeface="MS PGothic"/>
                <a:cs typeface="Arial"/>
              </a:rPr>
              <a:t>Paini, Dean R., et al. “Global Threat to Agriculture from Invasive Species.” </a:t>
            </a:r>
            <a:r>
              <a:rPr lang="en-US" sz="800" b="0" i="1" u="none" strike="noStrike" kern="1200" cap="none" spc="0" baseline="0">
                <a:solidFill>
                  <a:srgbClr val="000000"/>
                </a:solidFill>
                <a:uFillTx/>
                <a:latin typeface="Times New Roman"/>
                <a:ea typeface="MS PGothic"/>
                <a:cs typeface="Arial"/>
              </a:rPr>
              <a:t>PNAS</a:t>
            </a:r>
            <a:r>
              <a:rPr lang="en-US" sz="800" b="0" i="0" u="none" strike="noStrike" kern="1200" cap="none" spc="0" baseline="0">
                <a:solidFill>
                  <a:srgbClr val="000000"/>
                </a:solidFill>
                <a:uFillTx/>
                <a:latin typeface="Times New Roman"/>
                <a:ea typeface="MS PGothic"/>
                <a:cs typeface="Arial"/>
              </a:rPr>
              <a:t>, National Academy of Sciences, 5 July 2016, </a:t>
            </a:r>
            <a:r>
              <a:rPr lang="en-US" sz="800" b="0" i="0" u="none" strike="noStrike" kern="1200" cap="none" spc="0" baseline="0">
                <a:solidFill>
                  <a:srgbClr val="000000"/>
                </a:solidFill>
                <a:uFillTx/>
                <a:latin typeface="Times New Roman"/>
                <a:ea typeface="MS PGothic"/>
                <a:cs typeface="Arial"/>
                <a:hlinkClick r:id="rId10"/>
              </a:rPr>
              <a:t>www.pnas.org/content/113/27/7575</a:t>
            </a:r>
            <a:r>
              <a:rPr lang="en-US" sz="800" b="0" i="0" u="none" strike="noStrike" kern="1200" cap="none" spc="0" baseline="0">
                <a:solidFill>
                  <a:srgbClr val="000000"/>
                </a:solidFill>
                <a:uFillTx/>
                <a:latin typeface="Times New Roman"/>
                <a:ea typeface="MS PGothic"/>
                <a:cs typeface="Arial"/>
              </a:rPr>
              <a:t>. </a:t>
            </a:r>
            <a:endParaRPr lang="en-US" sz="800" b="0" i="0" u="none" strike="noStrike" kern="1200" cap="none" spc="0" baseline="0">
              <a:solidFill>
                <a:srgbClr val="000000"/>
              </a:solidFill>
              <a:uFillTx/>
              <a:latin typeface="Times New Roman"/>
              <a:ea typeface="MS PGothic" pitchFamily="34"/>
              <a:cs typeface="Arial"/>
            </a:endParaRPr>
          </a:p>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Times New Roman"/>
                <a:ea typeface="MS PGothic"/>
                <a:cs typeface="Arial"/>
              </a:rPr>
              <a:t>Burghardt, Karin T et al. “Impact of native plants on bird and butterfly biodiversity in suburban landscapes.” </a:t>
            </a:r>
            <a:r>
              <a:rPr lang="en-US" sz="800" b="0" i="1" u="none" strike="noStrike" kern="1200" cap="none" spc="0" baseline="0">
                <a:solidFill>
                  <a:srgbClr val="000000"/>
                </a:solidFill>
                <a:uFillTx/>
                <a:latin typeface="Times New Roman"/>
                <a:ea typeface="MS PGothic"/>
                <a:cs typeface="Arial"/>
              </a:rPr>
              <a:t>Conservation biology : the journal of the Society for Conservation Biology</a:t>
            </a:r>
            <a:r>
              <a:rPr lang="en-US" sz="800" b="0" i="0" u="none" strike="noStrike" kern="1200" cap="none" spc="0" baseline="0">
                <a:solidFill>
                  <a:srgbClr val="000000"/>
                </a:solidFill>
                <a:uFillTx/>
                <a:latin typeface="Times New Roman"/>
                <a:ea typeface="MS PGothic"/>
                <a:cs typeface="Arial"/>
              </a:rPr>
              <a:t> vol. 23,1 (2009): 219-24. doi:10.1111/j.1523-1739.2008.01076.x</a:t>
            </a:r>
          </a:p>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Times New Roman"/>
                <a:ea typeface="MS PGothic"/>
                <a:cs typeface="Arial"/>
              </a:rPr>
              <a:t>Shackleton, Ross T., et al. “The Role of Invasive Alien Species in Shaping Local Livelihoods and Human Well-Being: A Review.” </a:t>
            </a:r>
            <a:r>
              <a:rPr lang="en-US" sz="800" b="0" i="1" u="none" strike="noStrike" kern="1200" cap="none" spc="0" baseline="0">
                <a:solidFill>
                  <a:srgbClr val="000000"/>
                </a:solidFill>
                <a:uFillTx/>
                <a:latin typeface="Times New Roman"/>
                <a:ea typeface="MS PGothic"/>
                <a:cs typeface="Arial"/>
              </a:rPr>
              <a:t>Journal of Environmental Management</a:t>
            </a:r>
            <a:r>
              <a:rPr lang="en-US" sz="800" b="0" i="0" u="none" strike="noStrike" kern="1200" cap="none" spc="0" baseline="0">
                <a:solidFill>
                  <a:srgbClr val="000000"/>
                </a:solidFill>
                <a:uFillTx/>
                <a:latin typeface="Times New Roman"/>
                <a:ea typeface="MS PGothic"/>
                <a:cs typeface="Arial"/>
              </a:rPr>
              <a:t>, Academic Press, 23 July 2018, </a:t>
            </a:r>
            <a:r>
              <a:rPr lang="en-US" sz="800" b="0" i="0" u="none" strike="noStrike" kern="1200" cap="none" spc="0" baseline="0">
                <a:solidFill>
                  <a:srgbClr val="000000"/>
                </a:solidFill>
                <a:uFillTx/>
                <a:latin typeface="Times New Roman"/>
                <a:ea typeface="MS PGothic"/>
                <a:cs typeface="Arial"/>
                <a:hlinkClick r:id="rId11"/>
              </a:rPr>
              <a:t>www.sciencedirect.com/science/article/pii/S0301479718305267</a:t>
            </a:r>
            <a:r>
              <a:rPr lang="en-US" sz="800" b="0" i="0" u="none" strike="noStrike" kern="1200" cap="none" spc="0" baseline="0">
                <a:solidFill>
                  <a:srgbClr val="000000"/>
                </a:solidFill>
                <a:uFillTx/>
                <a:latin typeface="Times New Roman"/>
                <a:ea typeface="MS PGothic"/>
                <a:cs typeface="Arial"/>
              </a:rPr>
              <a:t>. </a:t>
            </a:r>
            <a:endParaRPr lang="en-US" sz="800" b="0" i="0" u="none" strike="noStrike" kern="1200" cap="none" spc="0" baseline="0">
              <a:solidFill>
                <a:srgbClr val="000000"/>
              </a:solidFill>
              <a:uFillTx/>
              <a:latin typeface="Times New Roman"/>
              <a:ea typeface="MS PGothic" pitchFamily="34"/>
              <a:cs typeface="Times New Roman"/>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ea typeface="MS PGothic"/>
                <a:cs typeface="Arial"/>
              </a:rPr>
              <a:t>“Conservation Grazing for Land Stewardship.” </a:t>
            </a:r>
            <a:r>
              <a:rPr lang="en-US" sz="800" b="0" i="1" u="none" strike="noStrike" kern="1200" cap="none" spc="0" baseline="0">
                <a:solidFill>
                  <a:srgbClr val="000000"/>
                </a:solidFill>
                <a:uFillTx/>
                <a:latin typeface="Arial"/>
                <a:ea typeface="MS PGothic"/>
                <a:cs typeface="Arial"/>
              </a:rPr>
              <a:t>Conservation Grazing for Land Stewardship - NYS Dept. of Environmental Conservation</a:t>
            </a:r>
            <a:r>
              <a:rPr lang="en-US" sz="800" b="0" i="0" u="none" strike="noStrike" kern="1200" cap="none" spc="0" baseline="0">
                <a:solidFill>
                  <a:srgbClr val="000000"/>
                </a:solidFill>
                <a:uFillTx/>
                <a:latin typeface="Arial"/>
                <a:ea typeface="MS PGothic"/>
                <a:cs typeface="Arial"/>
              </a:rPr>
              <a:t>, </a:t>
            </a:r>
            <a:r>
              <a:rPr lang="en-US" sz="800" b="0" i="0" u="none" strike="noStrike" kern="1200" cap="none" spc="0" baseline="0">
                <a:solidFill>
                  <a:srgbClr val="000000"/>
                </a:solidFill>
                <a:uFillTx/>
                <a:latin typeface="Arial"/>
                <a:ea typeface="MS PGothic"/>
                <a:cs typeface="Arial"/>
                <a:hlinkClick r:id="rId12"/>
              </a:rPr>
              <a:t>www.dec.ny.gov/lands/86641.html</a:t>
            </a:r>
            <a:r>
              <a:rPr lang="en-US" sz="800" b="0" i="0" u="none" strike="noStrike" kern="1200" cap="none" spc="0" baseline="0">
                <a:solidFill>
                  <a:srgbClr val="000000"/>
                </a:solidFill>
                <a:uFillTx/>
                <a:latin typeface="Arial"/>
                <a:ea typeface="MS PGothic"/>
                <a:cs typeface="Arial"/>
              </a:rPr>
              <a:t>. </a:t>
            </a:r>
            <a:endParaRPr lang="en-US" sz="2100" b="0" i="0" u="none" strike="noStrike" kern="1200" cap="none" spc="0" baseline="0">
              <a:solidFill>
                <a:srgbClr val="000000"/>
              </a:solidFill>
              <a:uFillTx/>
              <a:latin typeface="Arial" pitchFamily="34"/>
              <a:ea typeface="MS PGothic" pitchFamily="34"/>
            </a:endParaRPr>
          </a:p>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endParaRPr lang="en-US" sz="800" b="0" i="0" u="none" strike="noStrike" kern="1200" cap="none" spc="0" baseline="0">
              <a:solidFill>
                <a:srgbClr val="000000"/>
              </a:solidFill>
              <a:uFillTx/>
              <a:latin typeface="Times New Roman"/>
              <a:ea typeface="MS PGothic"/>
              <a:cs typeface="Arial"/>
            </a:endParaRPr>
          </a:p>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a typeface="Calibri" pitchFamily="34"/>
              <a:cs typeface="Arial"/>
            </a:endParaRPr>
          </a:p>
        </p:txBody>
      </p:sp>
      <p:sp>
        <p:nvSpPr>
          <p:cNvPr id="28" name="TextBox 10">
            <a:extLst>
              <a:ext uri="{FF2B5EF4-FFF2-40B4-BE49-F238E27FC236}">
                <a16:creationId xmlns:a16="http://schemas.microsoft.com/office/drawing/2014/main" id="{B997F6A3-F885-7B43-B674-FCD081B0AB1E}"/>
              </a:ext>
            </a:extLst>
          </p:cNvPr>
          <p:cNvSpPr txBox="1"/>
          <p:nvPr/>
        </p:nvSpPr>
        <p:spPr>
          <a:xfrm>
            <a:off x="1604013" y="16717856"/>
            <a:ext cx="2274890" cy="8309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a:ea typeface="MS PGothic"/>
                <a:cs typeface="Times New Roman"/>
              </a:rPr>
              <a:t>Visit the site on Campus</a:t>
            </a:r>
          </a:p>
        </p:txBody>
      </p:sp>
      <p:sp>
        <p:nvSpPr>
          <p:cNvPr id="29" name="TextBox 1">
            <a:extLst>
              <a:ext uri="{FF2B5EF4-FFF2-40B4-BE49-F238E27FC236}">
                <a16:creationId xmlns:a16="http://schemas.microsoft.com/office/drawing/2014/main" id="{40825DED-8308-144F-ACA7-3285273BEC8E}"/>
              </a:ext>
            </a:extLst>
          </p:cNvPr>
          <p:cNvSpPr txBox="1"/>
          <p:nvPr/>
        </p:nvSpPr>
        <p:spPr>
          <a:xfrm>
            <a:off x="28592163" y="26619500"/>
            <a:ext cx="15393430" cy="383182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0" i="0" u="none" strike="noStrike" kern="1200" cap="none" spc="0" baseline="0">
                <a:solidFill>
                  <a:srgbClr val="000000"/>
                </a:solidFill>
                <a:uFillTx/>
                <a:latin typeface="Times New Roman"/>
                <a:ea typeface="MS PGothic"/>
                <a:cs typeface="Arial"/>
              </a:rPr>
              <a:t>Native plant areas are known to attract more species of birds to find their food rather then landscaped areas. Monitoring of the site will help to control the overgrowing of invasives onto non-invasive native plants. From our site we found 52 species in total; 31 natives, 14 non-natives, 8 invasives, and 7 unknown. The result of the invasives include reducing agricultural production, harming human health, reduced access to land, and altered plant community structure. Studies have shown that invasives can be very costly, especially </a:t>
            </a:r>
            <a:r>
              <a:rPr lang="en-US" sz="2700" b="0" i="0" u="none" strike="noStrike" kern="0" cap="none" spc="0" baseline="0">
                <a:solidFill>
                  <a:srgbClr val="000000"/>
                </a:solidFill>
                <a:uFillTx/>
                <a:latin typeface="Times New Roman"/>
                <a:ea typeface="MS PGothic"/>
                <a:cs typeface="Arial"/>
              </a:rPr>
              <a:t>with regard to </a:t>
            </a:r>
            <a:r>
              <a:rPr lang="en-US" sz="2700" b="0" i="0" u="none" strike="noStrike" kern="1200" cap="none" spc="0" baseline="0">
                <a:solidFill>
                  <a:srgbClr val="000000"/>
                </a:solidFill>
                <a:uFillTx/>
                <a:latin typeface="Times New Roman"/>
                <a:ea typeface="MS PGothic"/>
                <a:cs typeface="Arial"/>
              </a:rPr>
              <a:t>agricultural. Landowners have attempted mechanical control methods, chemical control, and fencing to reduce the impact of invasives. With decreased amounts of livestock and crops, ideas such as controlled grazing have become very effective instead of use of herbicides.It was noticed that it was more cost effective, reduced weed competition, controlled invasives, and restored wildlife habitat.</a:t>
            </a:r>
            <a:endParaRPr lang="en-US" sz="2700" b="0" i="0" u="none" strike="noStrike" kern="1200" cap="none" spc="0" baseline="0">
              <a:solidFill>
                <a:srgbClr val="000000"/>
              </a:solidFill>
              <a:highlight>
                <a:srgbClr val="FFFF00"/>
              </a:highlight>
              <a:uFillTx/>
              <a:latin typeface="Times New Roman"/>
              <a:ea typeface="MS PGothic" pitchFamily="34"/>
              <a:cs typeface="Arial"/>
            </a:endParaRPr>
          </a:p>
        </p:txBody>
      </p:sp>
      <p:sp>
        <p:nvSpPr>
          <p:cNvPr id="30" name="Text Box 698">
            <a:extLst>
              <a:ext uri="{FF2B5EF4-FFF2-40B4-BE49-F238E27FC236}">
                <a16:creationId xmlns:a16="http://schemas.microsoft.com/office/drawing/2014/main" id="{2334536C-6F19-DC46-BB19-C8E86C389480}"/>
              </a:ext>
            </a:extLst>
          </p:cNvPr>
          <p:cNvSpPr txBox="1"/>
          <p:nvPr/>
        </p:nvSpPr>
        <p:spPr>
          <a:xfrm>
            <a:off x="-39886" y="15394609"/>
            <a:ext cx="13895386" cy="711202"/>
          </a:xfrm>
          <a:prstGeom prst="rect">
            <a:avLst/>
          </a:prstGeom>
          <a:noFill/>
          <a:ln cap="flat">
            <a:noFill/>
          </a:ln>
          <a:effectLst>
            <a:outerShdw dist="22997" dir="5400000" algn="tl">
              <a:srgbClr val="000000">
                <a:alpha val="35000"/>
              </a:srgbClr>
            </a:outerShdw>
          </a:effectLst>
        </p:spPr>
        <p:txBody>
          <a:bodyPr vert="horz" wrap="square" lIns="79177" tIns="39584" rIns="79177" bIns="39584" anchor="t" anchorCtr="1" compatLnSpc="1">
            <a:spAutoFit/>
          </a:bodyPr>
          <a:lstStyle/>
          <a:p>
            <a:pPr marL="0" marR="0" lvl="0" indent="0" algn="ctr" defTabSz="792163" rtl="0" fontAlgn="auto" hangingPunct="0">
              <a:lnSpc>
                <a:spcPct val="100000"/>
              </a:lnSpc>
              <a:spcBef>
                <a:spcPts val="2400"/>
              </a:spcBef>
              <a:spcAft>
                <a:spcPts val="0"/>
              </a:spcAft>
              <a:buNone/>
              <a:tabLst/>
              <a:defRPr sz="1800" b="0" i="0" u="none" strike="noStrike" kern="0" cap="none" spc="0" baseline="0">
                <a:solidFill>
                  <a:srgbClr val="000000"/>
                </a:solidFill>
                <a:uFillTx/>
              </a:defRPr>
            </a:pPr>
            <a:r>
              <a:rPr lang="en-US" sz="4000" b="1" i="0" u="sng" strike="noStrike" kern="1200" cap="none" spc="0" baseline="0">
                <a:solidFill>
                  <a:srgbClr val="000000"/>
                </a:solidFill>
                <a:uFillTx/>
                <a:latin typeface="Times New Roman"/>
                <a:ea typeface="MS PGothic"/>
                <a:cs typeface="Times New Roman"/>
              </a:rPr>
              <a:t>PROCEDURE</a:t>
            </a:r>
          </a:p>
        </p:txBody>
      </p:sp>
      <p:sp>
        <p:nvSpPr>
          <p:cNvPr id="31" name="TextBox 3">
            <a:extLst>
              <a:ext uri="{FF2B5EF4-FFF2-40B4-BE49-F238E27FC236}">
                <a16:creationId xmlns:a16="http://schemas.microsoft.com/office/drawing/2014/main" id="{C06D993D-7854-2741-B08B-F08878FABD74}"/>
              </a:ext>
            </a:extLst>
          </p:cNvPr>
          <p:cNvSpPr txBox="1"/>
          <p:nvPr/>
        </p:nvSpPr>
        <p:spPr>
          <a:xfrm>
            <a:off x="24912142" y="13104065"/>
            <a:ext cx="1092497" cy="107721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FFFFFF"/>
              </a:solidFill>
              <a:uFillTx/>
              <a:latin typeface="Arial" pitchFamily="34"/>
              <a:ea typeface="MS PGothic" pitchFamily="34"/>
              <a:cs typeface="Arial"/>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ea typeface="MS PGothic"/>
                <a:cs typeface="Arial"/>
              </a:rPr>
              <a:t>1C</a:t>
            </a:r>
            <a:endParaRPr lang="en-US" sz="2100" b="1" i="0" u="none" strike="noStrike" kern="1200" cap="none" spc="0" baseline="0">
              <a:solidFill>
                <a:srgbClr val="FFFFFF"/>
              </a:solidFill>
              <a:uFillTx/>
              <a:latin typeface="Arial" pitchFamily="34"/>
              <a:ea typeface="MS PGothic" pitchFamily="34"/>
              <a:cs typeface="Arial"/>
            </a:endParaRPr>
          </a:p>
        </p:txBody>
      </p:sp>
      <p:sp>
        <p:nvSpPr>
          <p:cNvPr id="32" name="TextBox 8">
            <a:extLst>
              <a:ext uri="{FF2B5EF4-FFF2-40B4-BE49-F238E27FC236}">
                <a16:creationId xmlns:a16="http://schemas.microsoft.com/office/drawing/2014/main" id="{441AFAB4-60D5-734E-9BF3-B34D7B99C1D2}"/>
              </a:ext>
            </a:extLst>
          </p:cNvPr>
          <p:cNvSpPr txBox="1"/>
          <p:nvPr/>
        </p:nvSpPr>
        <p:spPr>
          <a:xfrm>
            <a:off x="1090678" y="31904815"/>
            <a:ext cx="7545500" cy="52321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Times New Roman"/>
                <a:ea typeface="MS PGothic"/>
                <a:cs typeface="Arial"/>
              </a:rPr>
              <a:t>Dominican College Orangeburg,  NY 10962</a:t>
            </a:r>
          </a:p>
        </p:txBody>
      </p:sp>
      <p:sp>
        <p:nvSpPr>
          <p:cNvPr id="33" name="TextBox 81">
            <a:extLst>
              <a:ext uri="{FF2B5EF4-FFF2-40B4-BE49-F238E27FC236}">
                <a16:creationId xmlns:a16="http://schemas.microsoft.com/office/drawing/2014/main" id="{7BF95214-9F5B-C64D-9C71-2809E72FFB89}"/>
              </a:ext>
            </a:extLst>
          </p:cNvPr>
          <p:cNvSpPr txBox="1"/>
          <p:nvPr/>
        </p:nvSpPr>
        <p:spPr>
          <a:xfrm>
            <a:off x="19112587" y="13573289"/>
            <a:ext cx="1239834" cy="52228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ea typeface="MS PGothic"/>
                <a:cs typeface="Arial"/>
              </a:rPr>
              <a:t>1B</a:t>
            </a:r>
            <a:endParaRPr lang="en-US" sz="2800" b="1" i="0" u="none" strike="noStrike" kern="1200" cap="none" spc="0" baseline="0">
              <a:solidFill>
                <a:srgbClr val="FFFFFF"/>
              </a:solidFill>
              <a:uFillTx/>
              <a:latin typeface="Arial" pitchFamily="34"/>
              <a:ea typeface="MS PGothic" pitchFamily="34"/>
            </a:endParaRPr>
          </a:p>
        </p:txBody>
      </p:sp>
      <p:sp>
        <p:nvSpPr>
          <p:cNvPr id="34" name="TextBox 20">
            <a:extLst>
              <a:ext uri="{FF2B5EF4-FFF2-40B4-BE49-F238E27FC236}">
                <a16:creationId xmlns:a16="http://schemas.microsoft.com/office/drawing/2014/main" id="{524F8FE5-F8C8-1C45-93E0-6DE0B1DE7200}"/>
              </a:ext>
            </a:extLst>
          </p:cNvPr>
          <p:cNvSpPr txBox="1"/>
          <p:nvPr/>
        </p:nvSpPr>
        <p:spPr>
          <a:xfrm>
            <a:off x="36771846" y="10596780"/>
            <a:ext cx="6993550" cy="2246772"/>
          </a:xfrm>
          <a:prstGeom prst="rect">
            <a:avLst/>
          </a:prstGeom>
          <a:noFill/>
          <a:ln w="9528" cap="flat">
            <a:solidFill>
              <a:srgbClr val="339933"/>
            </a:solidFill>
            <a:prstDash val="solid"/>
            <a:miter/>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Times New Roman"/>
                <a:ea typeface="MS PGothic"/>
                <a:cs typeface="Arial"/>
              </a:rPr>
              <a:t>Figure 4. </a:t>
            </a:r>
            <a:r>
              <a:rPr lang="en-US" sz="2800" b="0" i="1" u="none" strike="noStrike" kern="1200" cap="none" spc="0" baseline="0">
                <a:solidFill>
                  <a:srgbClr val="000000"/>
                </a:solidFill>
                <a:uFillTx/>
                <a:latin typeface="Times New Roman"/>
                <a:ea typeface="MS PGothic"/>
                <a:cs typeface="Arial"/>
              </a:rPr>
              <a:t>Solidago altissima</a:t>
            </a:r>
            <a:r>
              <a:rPr lang="en-US" sz="2800" b="0" i="0" u="none" strike="noStrike" kern="1200" cap="none" spc="0" baseline="0">
                <a:solidFill>
                  <a:srgbClr val="000000"/>
                </a:solidFill>
                <a:uFillTx/>
                <a:latin typeface="Times New Roman"/>
                <a:ea typeface="MS PGothic"/>
                <a:cs typeface="Arial"/>
              </a:rPr>
              <a:t>, Tall goldenrod. A native American plant belonging to the Asteraceae (Sunflower family). It is often found in savannahs or prairies and is proven useful to ease inflammation in the body.</a:t>
            </a:r>
            <a:endParaRPr lang="en-US" sz="2800" b="0" i="0" u="none" strike="noStrike" kern="1200" cap="none" spc="0" baseline="0">
              <a:solidFill>
                <a:srgbClr val="000000"/>
              </a:solidFill>
              <a:uFillTx/>
              <a:latin typeface="Times New Roman"/>
              <a:ea typeface="MS PGothic" pitchFamily="34"/>
              <a:cs typeface="Arial"/>
            </a:endParaRPr>
          </a:p>
        </p:txBody>
      </p:sp>
      <p:sp>
        <p:nvSpPr>
          <p:cNvPr id="35" name="TextBox 23">
            <a:extLst>
              <a:ext uri="{FF2B5EF4-FFF2-40B4-BE49-F238E27FC236}">
                <a16:creationId xmlns:a16="http://schemas.microsoft.com/office/drawing/2014/main" id="{532CB49F-7971-7448-AAB8-2757FF819F29}"/>
              </a:ext>
            </a:extLst>
          </p:cNvPr>
          <p:cNvSpPr txBox="1"/>
          <p:nvPr/>
        </p:nvSpPr>
        <p:spPr>
          <a:xfrm>
            <a:off x="23026036" y="4752978"/>
            <a:ext cx="3762783" cy="70788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1200" cap="none" spc="0" baseline="0">
                <a:solidFill>
                  <a:srgbClr val="000000"/>
                </a:solidFill>
                <a:uFillTx/>
                <a:latin typeface="Times New Roman"/>
                <a:ea typeface="MS PGothic"/>
                <a:cs typeface="Times New Roman"/>
              </a:rPr>
              <a:t>Abstract</a:t>
            </a:r>
          </a:p>
        </p:txBody>
      </p:sp>
      <p:sp>
        <p:nvSpPr>
          <p:cNvPr id="36" name="TextBox 24">
            <a:extLst>
              <a:ext uri="{FF2B5EF4-FFF2-40B4-BE49-F238E27FC236}">
                <a16:creationId xmlns:a16="http://schemas.microsoft.com/office/drawing/2014/main" id="{FD13ED7B-25AE-A84A-ABBA-5AA24662405B}"/>
              </a:ext>
            </a:extLst>
          </p:cNvPr>
          <p:cNvSpPr txBox="1"/>
          <p:nvPr/>
        </p:nvSpPr>
        <p:spPr>
          <a:xfrm>
            <a:off x="14273546" y="5509900"/>
            <a:ext cx="22356842" cy="7417411"/>
          </a:xfrm>
          <a:prstGeom prst="rect">
            <a:avLst/>
          </a:prstGeom>
          <a:noFill/>
          <a:ln w="9528" cap="flat">
            <a:solidFill>
              <a:srgbClr val="339933"/>
            </a:solidFill>
            <a:prstDash val="solid"/>
            <a:miter/>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Times New Roman"/>
                <a:ea typeface="MS PGothic"/>
                <a:cs typeface="Arial"/>
              </a:rPr>
              <a:t>In all ecosystems, biodiversity is essential in the overall productivity and sustainability of all species. Organisms develop complex and essential relationships with the physical environment they are in and with other organisms in that ecological community. Native species are plants or animals that have evolved in places over an extended period of time. Non-native species, on the other hand, have been introduced through anthropogenic means to new environments. Invasive species are a subset of non-natives which have the ability to dominate their new environment to the detriment of native species, thus severely lowering biodiversity. Whether brought in by direct or indirect intervention, their characteristics are to live in a nonsymbiotic or harmful way with the organisms they interact with. At Dominican College located in Orangeburg, NY we studied biodiversity at a particular site near the Hennessy Center. At this site we documented and identified biodiversity by uploading photos to an app called iNaturalist. We were interested in the extent of native and non-native plants, with a special interest in the invasive species. Observations and potentially new species were documented weekly or biweekly as we revisited the site in small groups or individually, making sure to keep careful record of documented species. It was clear that over the course of many years the biodiversity of the area had become severely impacted by the introduction of several non-native and invasive species. Wooded landscapes similar to our study site are potentially good habitats for wildlife to visit and thrive in. However, without proper maintenance, they succumb to the effects of invasive plants. Most of these plant species are common and are found throughout Rockland County and New York State. Over the course of many years the biodiversity of Rockland County and New York State has become impacted by the introduction of several non-native, invasive species. Our research highlighted three species of invasives - </a:t>
            </a:r>
            <a:r>
              <a:rPr lang="en-US" sz="2800" b="0" i="1" u="none" strike="noStrike" kern="1200" cap="none" spc="0" baseline="0">
                <a:solidFill>
                  <a:srgbClr val="000000"/>
                </a:solidFill>
                <a:uFillTx/>
                <a:latin typeface="Times New Roman"/>
                <a:ea typeface="MS PGothic"/>
                <a:cs typeface="Arial"/>
              </a:rPr>
              <a:t>Wisteria sinensis </a:t>
            </a:r>
            <a:r>
              <a:rPr lang="en-US" sz="2800" b="0" i="0" u="none" strike="noStrike" kern="1200" cap="none" spc="0" baseline="0">
                <a:solidFill>
                  <a:srgbClr val="000000"/>
                </a:solidFill>
                <a:uFillTx/>
                <a:latin typeface="Times New Roman"/>
                <a:ea typeface="MS PGothic"/>
                <a:cs typeface="Arial"/>
              </a:rPr>
              <a:t>a native plant from Guangxi and Guizhou, two Chinese provinces; </a:t>
            </a:r>
            <a:r>
              <a:rPr lang="en-US" sz="2800" b="0" i="1" u="none" strike="noStrike" kern="1200" cap="none" spc="0" baseline="0">
                <a:solidFill>
                  <a:srgbClr val="000000"/>
                </a:solidFill>
                <a:uFillTx/>
                <a:latin typeface="Times New Roman"/>
                <a:ea typeface="MS PGothic"/>
                <a:cs typeface="Arial"/>
              </a:rPr>
              <a:t>Ampelopsis glandulosa</a:t>
            </a:r>
            <a:r>
              <a:rPr lang="en-US" sz="2800" b="0" i="0" u="none" strike="noStrike" kern="1200" cap="none" spc="0" baseline="0">
                <a:solidFill>
                  <a:srgbClr val="000000"/>
                </a:solidFill>
                <a:uFillTx/>
                <a:latin typeface="Times New Roman"/>
                <a:ea typeface="MS PGothic"/>
                <a:cs typeface="Arial"/>
              </a:rPr>
              <a:t>, an ornamental plant that is native to China; </a:t>
            </a:r>
            <a:r>
              <a:rPr lang="en-US" sz="2800" b="0" i="1" u="none" strike="noStrike" kern="1200" cap="none" spc="0" baseline="0">
                <a:solidFill>
                  <a:srgbClr val="000000"/>
                </a:solidFill>
                <a:uFillTx/>
                <a:latin typeface="Times New Roman"/>
                <a:ea typeface="MS PGothic"/>
                <a:cs typeface="Arial"/>
              </a:rPr>
              <a:t>Reynoutria cuspidatum</a:t>
            </a:r>
            <a:r>
              <a:rPr lang="en-US" sz="2800" b="0" i="0" u="none" strike="noStrike" kern="1200" cap="none" spc="0" baseline="0">
                <a:solidFill>
                  <a:srgbClr val="000000"/>
                </a:solidFill>
                <a:uFillTx/>
                <a:latin typeface="Times New Roman"/>
                <a:ea typeface="MS PGothic"/>
                <a:cs typeface="Arial"/>
              </a:rPr>
              <a:t>, a plant that is native to Eastern Asia (Japan, Taiwan, China). Our research indicates that removal of invasives and planting and encouragement of natives, even in small and medium sized landscapes, greatly improves habitat and increases biodiversity. This has become very important for several environments to ensure the protection of native species, birds, humans, and insects.</a:t>
            </a:r>
            <a:endParaRPr lang="en-US" sz="2800" b="0" i="0" u="none" strike="noStrike" kern="1200" cap="none" spc="0" baseline="0">
              <a:solidFill>
                <a:srgbClr val="000000"/>
              </a:solidFill>
              <a:uFillTx/>
              <a:latin typeface="Times New Roman"/>
              <a:ea typeface="MS PGothic" pitchFamily="34"/>
              <a:cs typeface="Arial"/>
            </a:endParaRPr>
          </a:p>
        </p:txBody>
      </p:sp>
      <p:sp>
        <p:nvSpPr>
          <p:cNvPr id="37" name="TextBox 25">
            <a:extLst>
              <a:ext uri="{FF2B5EF4-FFF2-40B4-BE49-F238E27FC236}">
                <a16:creationId xmlns:a16="http://schemas.microsoft.com/office/drawing/2014/main" id="{55F0D024-4309-2B44-9CAB-02F8EF61700E}"/>
              </a:ext>
            </a:extLst>
          </p:cNvPr>
          <p:cNvSpPr txBox="1"/>
          <p:nvPr/>
        </p:nvSpPr>
        <p:spPr>
          <a:xfrm>
            <a:off x="734875" y="5912400"/>
            <a:ext cx="11691856" cy="5539974"/>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Times New Roman"/>
                <a:ea typeface="MS PGothic"/>
                <a:cs typeface="Arial"/>
              </a:rPr>
              <a:t> </a:t>
            </a:r>
            <a:r>
              <a:rPr lang="en-US" sz="2800" b="0" i="0" u="none" strike="noStrike" kern="1200" cap="none" spc="0" baseline="0">
                <a:solidFill>
                  <a:srgbClr val="000000"/>
                </a:solidFill>
                <a:uFillTx/>
                <a:latin typeface="Times New Roman"/>
                <a:ea typeface="MS PGothic"/>
                <a:cs typeface="Arial"/>
              </a:rPr>
              <a:t>Since times of antiquity numerous plants and animal species were traded and sold, so they began to find their way in countries to which they were not native. Natives are indigenous to an ecosystem and have been there as a result of only natural processes, not human intervention. Native plants are vital for the overall success of ecosystems. They are beneficial to insects and birds and without them many species would suffer. Invasive species are known to invade into native flora and grow uncontrollably. They are a major threat to global agriculture because they destroy and interfere with normal crop production. These species which are invading ecosystems are one reason why certain insect herbivores and bird species are in danger of being compromised. They grow over and replace their native food.  </a:t>
            </a:r>
            <a:endParaRPr lang="en-US" sz="2800" b="0" i="0" u="none" strike="noStrike" kern="1200" cap="none" spc="0" baseline="0">
              <a:solidFill>
                <a:srgbClr val="000000"/>
              </a:solidFill>
              <a:uFillTx/>
              <a:latin typeface="Times New Roman"/>
              <a:ea typeface="MS PGothic"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en-US" sz="2100" b="0" i="0" u="none" strike="noStrike" kern="1200" cap="none" spc="0" baseline="0">
                <a:solidFill>
                  <a:srgbClr val="000000"/>
                </a:solidFill>
                <a:uFillTx/>
                <a:latin typeface="Arial" pitchFamily="34"/>
                <a:ea typeface="MS PGothic" pitchFamily="34"/>
              </a:rPr>
            </a:br>
            <a:endParaRPr lang="en-US" sz="2100" b="0" i="0" u="none" strike="noStrike" kern="1200" cap="none" spc="0" baseline="0">
              <a:solidFill>
                <a:srgbClr val="000000"/>
              </a:solidFill>
              <a:uFillTx/>
              <a:latin typeface="Arial" pitchFamily="34"/>
              <a:ea typeface="MS PGothic" pitchFamily="34"/>
            </a:endParaRPr>
          </a:p>
        </p:txBody>
      </p:sp>
      <p:sp>
        <p:nvSpPr>
          <p:cNvPr id="38" name="TextBox 26">
            <a:extLst>
              <a:ext uri="{FF2B5EF4-FFF2-40B4-BE49-F238E27FC236}">
                <a16:creationId xmlns:a16="http://schemas.microsoft.com/office/drawing/2014/main" id="{D3844D8F-F99B-7748-8E23-91F5D7038A20}"/>
              </a:ext>
            </a:extLst>
          </p:cNvPr>
          <p:cNvSpPr txBox="1"/>
          <p:nvPr/>
        </p:nvSpPr>
        <p:spPr>
          <a:xfrm>
            <a:off x="5462982" y="4807028"/>
            <a:ext cx="4057613" cy="70788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1200" cap="none" spc="0" baseline="0">
                <a:solidFill>
                  <a:srgbClr val="000000"/>
                </a:solidFill>
                <a:uFillTx/>
                <a:latin typeface="Times New Roman"/>
                <a:ea typeface="MS PGothic"/>
                <a:cs typeface="Times New Roman"/>
              </a:rPr>
              <a:t>Background</a:t>
            </a:r>
          </a:p>
        </p:txBody>
      </p:sp>
      <p:pic>
        <p:nvPicPr>
          <p:cNvPr id="39" name="Picture 3" descr="Diagram&#10;&#10;Description automatically generated">
            <a:extLst>
              <a:ext uri="{FF2B5EF4-FFF2-40B4-BE49-F238E27FC236}">
                <a16:creationId xmlns:a16="http://schemas.microsoft.com/office/drawing/2014/main" id="{16C426F7-8F32-1B42-AF12-C9C47635C056}"/>
              </a:ext>
            </a:extLst>
          </p:cNvPr>
          <p:cNvPicPr>
            <a:picLocks noChangeAspect="1"/>
          </p:cNvPicPr>
          <p:nvPr/>
        </p:nvPicPr>
        <p:blipFill>
          <a:blip r:embed="rId13"/>
          <a:stretch>
            <a:fillRect/>
          </a:stretch>
        </p:blipFill>
        <p:spPr>
          <a:xfrm>
            <a:off x="1125132" y="24212937"/>
            <a:ext cx="11106787" cy="7704121"/>
          </a:xfrm>
          <a:prstGeom prst="rect">
            <a:avLst/>
          </a:prstGeom>
          <a:noFill/>
          <a:ln cap="flat">
            <a:noFill/>
          </a:ln>
          <a:effectLst>
            <a:outerShdw dist="22997" dir="5400000" algn="tl">
              <a:srgbClr val="000000">
                <a:alpha val="35000"/>
              </a:srgbClr>
            </a:outerShdw>
          </a:effectLst>
        </p:spPr>
      </p:pic>
      <p:sp>
        <p:nvSpPr>
          <p:cNvPr id="40" name="Arrow: Down 3">
            <a:extLst>
              <a:ext uri="{FF2B5EF4-FFF2-40B4-BE49-F238E27FC236}">
                <a16:creationId xmlns:a16="http://schemas.microsoft.com/office/drawing/2014/main" id="{48FBBE85-BDDD-8D4B-9D0B-210348FBCAC0}"/>
              </a:ext>
            </a:extLst>
          </p:cNvPr>
          <p:cNvSpPr/>
          <p:nvPr/>
        </p:nvSpPr>
        <p:spPr>
          <a:xfrm>
            <a:off x="9990743" y="27805825"/>
            <a:ext cx="916146" cy="1163345"/>
          </a:xfrm>
          <a:custGeom>
            <a:avLst>
              <a:gd name="f0" fmla="val 1309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FF0000"/>
          </a:solidFill>
          <a:ln w="9528" cap="flat">
            <a:solidFill>
              <a:srgbClr val="000000"/>
            </a:solidFill>
            <a:prstDash val="solid"/>
            <a:round/>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7"/>
              <a:ea typeface="MS PGothic" pitchFamily="34"/>
            </a:endParaRPr>
          </a:p>
        </p:txBody>
      </p:sp>
      <p:pic>
        <p:nvPicPr>
          <p:cNvPr id="41" name="Picture 6" descr="https://lh5.googleusercontent.com/KoF9d46piSzDEictZRkw9J9G6DxicQxMK5bDhllcu-1L42g-IMYzxsianaRkTpobqeXx70f3PYw2yVW7fOIVAUVNcBYEKwhDJ4CdByjoTeAkgFPX4k-18_0OMSchL0oL_JR0zCWs">
            <a:extLst>
              <a:ext uri="{FF2B5EF4-FFF2-40B4-BE49-F238E27FC236}">
                <a16:creationId xmlns:a16="http://schemas.microsoft.com/office/drawing/2014/main" id="{428B2D14-3842-354A-B57B-700DD000E773}"/>
              </a:ext>
            </a:extLst>
          </p:cNvPr>
          <p:cNvPicPr>
            <a:picLocks noChangeAspect="1"/>
          </p:cNvPicPr>
          <p:nvPr/>
        </p:nvPicPr>
        <p:blipFill>
          <a:blip r:embed="rId14"/>
          <a:srcRect/>
          <a:stretch>
            <a:fillRect/>
          </a:stretch>
        </p:blipFill>
        <p:spPr>
          <a:xfrm>
            <a:off x="14355385" y="13682935"/>
            <a:ext cx="5603699" cy="5326535"/>
          </a:xfrm>
          <a:prstGeom prst="rect">
            <a:avLst/>
          </a:prstGeom>
          <a:noFill/>
          <a:ln cap="flat">
            <a:noFill/>
          </a:ln>
          <a:effectLst>
            <a:outerShdw dist="22997" dir="5400000" algn="tl">
              <a:srgbClr val="000000">
                <a:alpha val="35000"/>
              </a:srgbClr>
            </a:outerShdw>
          </a:effectLst>
        </p:spPr>
      </p:pic>
      <p:pic>
        <p:nvPicPr>
          <p:cNvPr id="42" name="Picture 10" descr="https://lh3.googleusercontent.com/gD__MwrH534hihjsaVRg0hC_nsVR-pdogwTJgbrXaRCuxpoyHuchsAcVgpSO9LhWyGokSQWrpOUSSo5gu6QYQTaD2wos39-0bvGqacmLr00tmafTecPDD_LrW6FDYomFqxEO9YKi">
            <a:extLst>
              <a:ext uri="{FF2B5EF4-FFF2-40B4-BE49-F238E27FC236}">
                <a16:creationId xmlns:a16="http://schemas.microsoft.com/office/drawing/2014/main" id="{A3FA1A1D-0E2E-2D46-8F6D-9E89D4101DDD}"/>
              </a:ext>
            </a:extLst>
          </p:cNvPr>
          <p:cNvPicPr>
            <a:picLocks noChangeAspect="1"/>
          </p:cNvPicPr>
          <p:nvPr/>
        </p:nvPicPr>
        <p:blipFill>
          <a:blip r:embed="rId15"/>
          <a:srcRect/>
          <a:stretch>
            <a:fillRect/>
          </a:stretch>
        </p:blipFill>
        <p:spPr>
          <a:xfrm>
            <a:off x="38701577" y="5097112"/>
            <a:ext cx="4173531" cy="5483099"/>
          </a:xfrm>
          <a:prstGeom prst="rect">
            <a:avLst/>
          </a:prstGeom>
          <a:noFill/>
          <a:ln cap="flat">
            <a:noFill/>
          </a:ln>
          <a:effectLst>
            <a:outerShdw dist="22997" dir="5400000" algn="tl">
              <a:srgbClr val="000000">
                <a:alpha val="35000"/>
              </a:srgbClr>
            </a:outerShdw>
          </a:effectLst>
        </p:spPr>
      </p:pic>
      <p:pic>
        <p:nvPicPr>
          <p:cNvPr id="43" name="Picture 14" descr="https://lh6.googleusercontent.com/yzNu8H2MYIWl9jgMVQ4jlJGGJ6gUbsfgZUw2mPSxgg96tWkdUkOUdYQxlFzQLQ0GtL6RCzMCcTS9FjrPUyzpOs0lPBCbrV8QDK4HceLCFKrwob-ODK1rpx81Sfl5prJIFPYchXsF">
            <a:extLst>
              <a:ext uri="{FF2B5EF4-FFF2-40B4-BE49-F238E27FC236}">
                <a16:creationId xmlns:a16="http://schemas.microsoft.com/office/drawing/2014/main" id="{6FEEB933-E5C8-D445-838B-F60B53C31CAB}"/>
              </a:ext>
            </a:extLst>
          </p:cNvPr>
          <p:cNvPicPr>
            <a:picLocks noChangeAspect="1"/>
          </p:cNvPicPr>
          <p:nvPr/>
        </p:nvPicPr>
        <p:blipFill>
          <a:blip r:embed="rId16"/>
          <a:srcRect l="-978367" t="-206057" r="994903" b="349990"/>
          <a:stretch>
            <a:fillRect/>
          </a:stretch>
        </p:blipFill>
        <p:spPr>
          <a:xfrm>
            <a:off x="130740" y="2472263"/>
            <a:ext cx="4136462" cy="406395"/>
          </a:xfrm>
          <a:prstGeom prst="rect">
            <a:avLst/>
          </a:prstGeom>
          <a:noFill/>
          <a:ln cap="flat">
            <a:noFill/>
          </a:ln>
          <a:effectLst>
            <a:outerShdw dist="22997" dir="5400000" algn="tl">
              <a:srgbClr val="000000">
                <a:alpha val="35000"/>
              </a:srgbClr>
            </a:outerShdw>
          </a:effectLst>
        </p:spPr>
      </p:pic>
      <p:pic>
        <p:nvPicPr>
          <p:cNvPr id="44" name="Picture 10" descr="A picture containing tree, outdoor, plant, branch&#10;&#10;Description automatically generated">
            <a:extLst>
              <a:ext uri="{FF2B5EF4-FFF2-40B4-BE49-F238E27FC236}">
                <a16:creationId xmlns:a16="http://schemas.microsoft.com/office/drawing/2014/main" id="{4F31C749-6820-AB4C-8BDD-CAF4DA960473}"/>
              </a:ext>
            </a:extLst>
          </p:cNvPr>
          <p:cNvPicPr>
            <a:picLocks noChangeAspect="1"/>
          </p:cNvPicPr>
          <p:nvPr/>
        </p:nvPicPr>
        <p:blipFill>
          <a:blip r:embed="rId17"/>
          <a:stretch>
            <a:fillRect/>
          </a:stretch>
        </p:blipFill>
        <p:spPr>
          <a:xfrm>
            <a:off x="18089620" y="26594921"/>
            <a:ext cx="4637041" cy="6045839"/>
          </a:xfrm>
          <a:prstGeom prst="rect">
            <a:avLst/>
          </a:prstGeom>
          <a:noFill/>
          <a:ln cap="flat">
            <a:noFill/>
          </a:ln>
          <a:effectLst>
            <a:outerShdw dist="22997" dir="5400000" algn="tl">
              <a:srgbClr val="000000">
                <a:alpha val="35000"/>
              </a:srgbClr>
            </a:outerShdw>
          </a:effectLst>
        </p:spPr>
      </p:pic>
      <p:sp>
        <p:nvSpPr>
          <p:cNvPr id="45" name="TextBox 10">
            <a:extLst>
              <a:ext uri="{FF2B5EF4-FFF2-40B4-BE49-F238E27FC236}">
                <a16:creationId xmlns:a16="http://schemas.microsoft.com/office/drawing/2014/main" id="{346CD4AB-6D3B-2048-92F1-EB07F093CE98}"/>
              </a:ext>
            </a:extLst>
          </p:cNvPr>
          <p:cNvSpPr txBox="1"/>
          <p:nvPr/>
        </p:nvSpPr>
        <p:spPr>
          <a:xfrm>
            <a:off x="5381847" y="23104318"/>
            <a:ext cx="3182112" cy="8309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1200" cap="none" spc="0" baseline="0">
                <a:solidFill>
                  <a:srgbClr val="000000"/>
                </a:solidFill>
                <a:uFillTx/>
                <a:latin typeface="Times New Roman"/>
                <a:ea typeface="MS PGothic"/>
                <a:cs typeface="Arial"/>
              </a:rPr>
              <a:t>Work Site</a:t>
            </a:r>
            <a:endParaRPr lang="en-US" sz="4800" b="1" i="0" u="sng" strike="noStrike" kern="1200" cap="none" spc="0" baseline="0">
              <a:solidFill>
                <a:srgbClr val="000000"/>
              </a:solidFill>
              <a:uFillTx/>
              <a:latin typeface="Times New Roman"/>
              <a:ea typeface="MS PGothic" pitchFamily="34"/>
              <a:cs typeface="Arial"/>
            </a:endParaRPr>
          </a:p>
        </p:txBody>
      </p:sp>
      <p:sp>
        <p:nvSpPr>
          <p:cNvPr id="46" name="TextBox 11">
            <a:extLst>
              <a:ext uri="{FF2B5EF4-FFF2-40B4-BE49-F238E27FC236}">
                <a16:creationId xmlns:a16="http://schemas.microsoft.com/office/drawing/2014/main" id="{4A0E374E-24D5-234C-B69C-52A5D4B91285}"/>
              </a:ext>
            </a:extLst>
          </p:cNvPr>
          <p:cNvSpPr txBox="1"/>
          <p:nvPr/>
        </p:nvSpPr>
        <p:spPr>
          <a:xfrm>
            <a:off x="14351105" y="13825106"/>
            <a:ext cx="855649" cy="52321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ea typeface="MS PGothic"/>
                <a:cs typeface="Arial"/>
              </a:rPr>
              <a:t>1A</a:t>
            </a:r>
          </a:p>
        </p:txBody>
      </p:sp>
      <p:pic>
        <p:nvPicPr>
          <p:cNvPr id="47" name="Picture 12">
            <a:extLst>
              <a:ext uri="{FF2B5EF4-FFF2-40B4-BE49-F238E27FC236}">
                <a16:creationId xmlns:a16="http://schemas.microsoft.com/office/drawing/2014/main" id="{39938770-F802-DE46-8C8A-A4D8F45D979D}"/>
              </a:ext>
            </a:extLst>
          </p:cNvPr>
          <p:cNvPicPr>
            <a:picLocks noChangeAspect="1"/>
          </p:cNvPicPr>
          <p:nvPr/>
        </p:nvPicPr>
        <p:blipFill>
          <a:blip r:embed="rId18"/>
          <a:stretch>
            <a:fillRect/>
          </a:stretch>
        </p:blipFill>
        <p:spPr>
          <a:xfrm>
            <a:off x="34646725" y="18950949"/>
            <a:ext cx="3827916" cy="6999704"/>
          </a:xfrm>
          <a:prstGeom prst="rect">
            <a:avLst/>
          </a:prstGeom>
          <a:noFill/>
          <a:ln cap="flat">
            <a:noFill/>
          </a:ln>
          <a:effectLst>
            <a:outerShdw dist="22997" dir="5400000" algn="tl">
              <a:srgbClr val="000000">
                <a:alpha val="35000"/>
              </a:srgbClr>
            </a:outerShdw>
          </a:effectLst>
        </p:spPr>
      </p:pic>
      <p:pic>
        <p:nvPicPr>
          <p:cNvPr id="48" name="Picture 16">
            <a:extLst>
              <a:ext uri="{FF2B5EF4-FFF2-40B4-BE49-F238E27FC236}">
                <a16:creationId xmlns:a16="http://schemas.microsoft.com/office/drawing/2014/main" id="{2E6A0101-F58E-F34C-9B02-A405D6F7D210}"/>
              </a:ext>
            </a:extLst>
          </p:cNvPr>
          <p:cNvPicPr>
            <a:picLocks noChangeAspect="1"/>
          </p:cNvPicPr>
          <p:nvPr/>
        </p:nvPicPr>
        <p:blipFill>
          <a:blip r:embed="rId19"/>
          <a:stretch>
            <a:fillRect/>
          </a:stretch>
        </p:blipFill>
        <p:spPr>
          <a:xfrm>
            <a:off x="30505874" y="18952723"/>
            <a:ext cx="4137669" cy="7012341"/>
          </a:xfrm>
          <a:prstGeom prst="rect">
            <a:avLst/>
          </a:prstGeom>
          <a:noFill/>
          <a:ln cap="flat">
            <a:noFill/>
          </a:ln>
          <a:effectLst>
            <a:outerShdw dist="22997" dir="5400000" algn="tl">
              <a:srgbClr val="000000">
                <a:alpha val="35000"/>
              </a:srgbClr>
            </a:outerShdw>
          </a:effectLst>
        </p:spPr>
      </p:pic>
      <p:sp>
        <p:nvSpPr>
          <p:cNvPr id="49" name="TextBox 20">
            <a:extLst>
              <a:ext uri="{FF2B5EF4-FFF2-40B4-BE49-F238E27FC236}">
                <a16:creationId xmlns:a16="http://schemas.microsoft.com/office/drawing/2014/main" id="{FAE51DD5-61FB-7541-9E1B-C28DAE130BED}"/>
              </a:ext>
            </a:extLst>
          </p:cNvPr>
          <p:cNvSpPr txBox="1"/>
          <p:nvPr/>
        </p:nvSpPr>
        <p:spPr>
          <a:xfrm>
            <a:off x="38449111" y="18954990"/>
            <a:ext cx="5274039" cy="6986528"/>
          </a:xfrm>
          <a:prstGeom prst="rect">
            <a:avLst/>
          </a:prstGeom>
          <a:noFill/>
          <a:ln w="9528" cap="flat">
            <a:solidFill>
              <a:srgbClr val="339933"/>
            </a:solidFill>
            <a:prstDash val="solid"/>
            <a:miter/>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Times New Roman"/>
                <a:ea typeface="MS PGothic"/>
              </a:rPr>
              <a:t>Figure 6. </a:t>
            </a:r>
            <a:r>
              <a:rPr lang="en-US" sz="2800" b="0" i="1" u="none" strike="noStrike" kern="1200" cap="none" spc="0" baseline="0">
                <a:solidFill>
                  <a:srgbClr val="000000"/>
                </a:solidFill>
                <a:uFillTx/>
                <a:latin typeface="Times New Roman"/>
                <a:ea typeface="MS PGothic"/>
              </a:rPr>
              <a:t>Reynoutria</a:t>
            </a:r>
            <a:endParaRPr lang="en-US" sz="2800" b="0" i="1" u="none" strike="noStrike" kern="1200" cap="none" spc="0" baseline="0">
              <a:solidFill>
                <a:srgbClr val="000000"/>
              </a:solidFill>
              <a:uFillTx/>
              <a:latin typeface="Times New Roman"/>
              <a:ea typeface="MS PGothic" pitchFamily="34"/>
              <a:cs typeface="Times New Roman"/>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a:solidFill>
                  <a:srgbClr val="000000"/>
                </a:solidFill>
                <a:uFillTx/>
                <a:latin typeface="Times New Roman"/>
                <a:ea typeface="MS PGothic"/>
              </a:rPr>
              <a:t>cuspidatum </a:t>
            </a:r>
            <a:r>
              <a:rPr lang="en-US" sz="2800" b="0" i="0" u="none" strike="noStrike" kern="1200" cap="none" spc="0" baseline="0">
                <a:solidFill>
                  <a:srgbClr val="000000"/>
                </a:solidFill>
                <a:uFillTx/>
                <a:latin typeface="Times New Roman"/>
                <a:ea typeface="MS PGothic"/>
              </a:rPr>
              <a:t>is an</a:t>
            </a:r>
            <a:r>
              <a:rPr lang="en-US" sz="2800" b="0" i="1" u="none" strike="noStrike" kern="1200" cap="none" spc="0" baseline="0">
                <a:solidFill>
                  <a:srgbClr val="000000"/>
                </a:solidFill>
                <a:uFillTx/>
                <a:latin typeface="Times New Roman"/>
                <a:ea typeface="MS PGothic"/>
              </a:rPr>
              <a:t> </a:t>
            </a:r>
            <a:r>
              <a:rPr lang="en-US" sz="2800" b="0" i="0" u="none" strike="noStrike" kern="1200" cap="none" spc="0" baseline="0">
                <a:solidFill>
                  <a:srgbClr val="000000"/>
                </a:solidFill>
                <a:uFillTx/>
                <a:latin typeface="Times New Roman"/>
                <a:ea typeface="MS PGothic"/>
              </a:rPr>
              <a:t>invasive species known to rapidly proliferate and create monocultures, leaving soil prone to erosion if not controlled. It is in the Polygonaceae (Buckwheat family. This resilient plant can cause harm to local native plant and animal species by crowding local vegetation and using up nutrients and water. As an herbaceous  perennial plant, its ability to go dormant in the winter and return in the spring makes it extremely difficult to control​.</a:t>
            </a:r>
            <a:endParaRPr lang="en-US" sz="2800" b="0" i="0" u="none" strike="noStrike" kern="1200" cap="none" spc="0" baseline="0">
              <a:solidFill>
                <a:srgbClr val="000000"/>
              </a:solidFill>
              <a:uFillTx/>
              <a:latin typeface="Times New Roman"/>
              <a:ea typeface="MS PGothic"/>
              <a:cs typeface="Times New Roman"/>
            </a:endParaRPr>
          </a:p>
        </p:txBody>
      </p:sp>
      <p:pic>
        <p:nvPicPr>
          <p:cNvPr id="50" name="Picture 12">
            <a:extLst>
              <a:ext uri="{FF2B5EF4-FFF2-40B4-BE49-F238E27FC236}">
                <a16:creationId xmlns:a16="http://schemas.microsoft.com/office/drawing/2014/main" id="{B79F6482-790C-6943-9B15-1532BB0A934F}"/>
              </a:ext>
            </a:extLst>
          </p:cNvPr>
          <p:cNvPicPr>
            <a:picLocks noChangeAspect="1"/>
          </p:cNvPicPr>
          <p:nvPr/>
        </p:nvPicPr>
        <p:blipFill>
          <a:blip r:embed="rId20"/>
          <a:stretch>
            <a:fillRect/>
          </a:stretch>
        </p:blipFill>
        <p:spPr>
          <a:xfrm>
            <a:off x="31861134" y="13315255"/>
            <a:ext cx="4933151" cy="5406225"/>
          </a:xfrm>
          <a:prstGeom prst="rect">
            <a:avLst/>
          </a:prstGeom>
          <a:noFill/>
          <a:ln cap="flat">
            <a:noFill/>
          </a:ln>
          <a:effectLst>
            <a:outerShdw dist="22997" dir="5400000" algn="tl">
              <a:srgbClr val="000000">
                <a:alpha val="35000"/>
              </a:srgbClr>
            </a:outerShdw>
          </a:effectLst>
        </p:spPr>
      </p:pic>
      <p:sp>
        <p:nvSpPr>
          <p:cNvPr id="51" name="TextBox 17">
            <a:extLst>
              <a:ext uri="{FF2B5EF4-FFF2-40B4-BE49-F238E27FC236}">
                <a16:creationId xmlns:a16="http://schemas.microsoft.com/office/drawing/2014/main" id="{0BDD5AC5-2729-714D-9E40-E3F8C278641E}"/>
              </a:ext>
            </a:extLst>
          </p:cNvPr>
          <p:cNvSpPr txBox="1"/>
          <p:nvPr/>
        </p:nvSpPr>
        <p:spPr>
          <a:xfrm>
            <a:off x="37089115" y="14210754"/>
            <a:ext cx="5261942" cy="4401208"/>
          </a:xfrm>
          <a:prstGeom prst="rect">
            <a:avLst/>
          </a:prstGeom>
          <a:noFill/>
          <a:ln w="9528" cap="flat">
            <a:solidFill>
              <a:srgbClr val="339933"/>
            </a:solidFill>
            <a:prstDash val="solid"/>
            <a:miter/>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Times New Roman"/>
                <a:ea typeface="MS PGothic"/>
                <a:cs typeface="Arial"/>
              </a:rPr>
              <a:t>Figure 5 </a:t>
            </a:r>
            <a:r>
              <a:rPr lang="en-US" sz="2800" b="0" i="0" u="none" strike="noStrike" kern="1200" cap="none" spc="0" baseline="0">
                <a:solidFill>
                  <a:srgbClr val="000000"/>
                </a:solidFill>
                <a:uFillTx/>
                <a:latin typeface="Times New Roman"/>
                <a:ea typeface="MS PGothic"/>
                <a:cs typeface="Arial"/>
              </a:rPr>
              <a:t>. </a:t>
            </a:r>
            <a:r>
              <a:rPr lang="en-US" sz="2800" b="0" i="1" u="none" strike="noStrike" kern="1200" cap="none" spc="0" baseline="0">
                <a:solidFill>
                  <a:srgbClr val="000000"/>
                </a:solidFill>
                <a:uFillTx/>
                <a:latin typeface="Times New Roman"/>
                <a:ea typeface="MS PGothic"/>
                <a:cs typeface="Arial"/>
              </a:rPr>
              <a:t> Celtis occidentalis</a:t>
            </a:r>
            <a:r>
              <a:rPr lang="en-US" sz="2800" b="0" i="0" u="none" strike="noStrike" kern="1200" cap="none" spc="0" baseline="0">
                <a:solidFill>
                  <a:srgbClr val="000000"/>
                </a:solidFill>
                <a:uFillTx/>
                <a:latin typeface="Times New Roman"/>
                <a:ea typeface="MS PGothic"/>
                <a:cs typeface="Arial"/>
              </a:rPr>
              <a:t> is a </a:t>
            </a:r>
            <a:r>
              <a:rPr lang="en-US" sz="2800" b="0" i="0" u="none" strike="noStrike" kern="0" cap="none" spc="0" baseline="0">
                <a:solidFill>
                  <a:srgbClr val="000000"/>
                </a:solidFill>
                <a:uFillTx/>
                <a:latin typeface="Times New Roman"/>
                <a:ea typeface="MS PGothic"/>
                <a:cs typeface="Arial"/>
              </a:rPr>
              <a:t>tree</a:t>
            </a:r>
            <a:r>
              <a:rPr lang="en-US" sz="2800" b="0" i="0" u="none" strike="noStrike" kern="1200" cap="none" spc="0" baseline="0">
                <a:solidFill>
                  <a:srgbClr val="000000"/>
                </a:solidFill>
                <a:uFillTx/>
                <a:latin typeface="Times New Roman"/>
                <a:ea typeface="MS PGothic"/>
                <a:cs typeface="Arial"/>
              </a:rPr>
              <a:t> native to North America. It is non-invasive and belongs to the Cannabaceae </a:t>
            </a:r>
            <a:r>
              <a:rPr lang="en-US" sz="2800" b="0" i="0" u="none" strike="noStrike" kern="0" cap="none" spc="0" baseline="0">
                <a:solidFill>
                  <a:srgbClr val="000000"/>
                </a:solidFill>
                <a:uFillTx/>
                <a:latin typeface="Times New Roman"/>
                <a:ea typeface="MS PGothic"/>
                <a:cs typeface="Arial"/>
              </a:rPr>
              <a:t>(Hemp family)</a:t>
            </a:r>
            <a:r>
              <a:rPr lang="en-US" sz="2800" b="0" i="0" u="none" strike="noStrike" kern="1200" cap="none" spc="0" baseline="0">
                <a:solidFill>
                  <a:srgbClr val="000000"/>
                </a:solidFill>
                <a:uFillTx/>
                <a:latin typeface="Times New Roman"/>
                <a:ea typeface="MS PGothic"/>
                <a:cs typeface="Arial"/>
              </a:rPr>
              <a:t>. It is often identified by the irregular ridges on the bark. It is a deciduous tree with a grayish-brown color. It can grow up to 70 feet and its leaves range in color from yellow to green.</a:t>
            </a:r>
            <a:endParaRPr lang="en-US" sz="2800" b="0" i="0" u="none" strike="noStrike" kern="1200" cap="none" spc="0" baseline="0">
              <a:solidFill>
                <a:srgbClr val="000000"/>
              </a:solidFill>
              <a:uFillTx/>
              <a:latin typeface="Times New Roman"/>
              <a:ea typeface="MS PGothic" pitchFamily="34"/>
              <a:cs typeface="Arial"/>
            </a:endParaRPr>
          </a:p>
        </p:txBody>
      </p:sp>
      <p:sp>
        <p:nvSpPr>
          <p:cNvPr id="52" name="TextBox 4">
            <a:extLst>
              <a:ext uri="{FF2B5EF4-FFF2-40B4-BE49-F238E27FC236}">
                <a16:creationId xmlns:a16="http://schemas.microsoft.com/office/drawing/2014/main" id="{B9C723D0-04AB-4145-82B1-65E2AF801258}"/>
              </a:ext>
            </a:extLst>
          </p:cNvPr>
          <p:cNvSpPr txBox="1"/>
          <p:nvPr/>
        </p:nvSpPr>
        <p:spPr>
          <a:xfrm>
            <a:off x="19951147" y="13638669"/>
            <a:ext cx="740664" cy="58477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ea typeface="MS PGothic"/>
                <a:cs typeface="Arial"/>
              </a:rPr>
              <a:t>1B</a:t>
            </a:r>
            <a:endParaRPr lang="en-US" sz="3200" b="1" i="0" u="none" strike="noStrike" kern="1200" cap="none" spc="0" baseline="0">
              <a:solidFill>
                <a:srgbClr val="FFFFFF"/>
              </a:solidFill>
              <a:uFillTx/>
              <a:latin typeface="Arial" pitchFamily="34"/>
              <a:ea typeface="MS PGothic" pitchFamily="34"/>
            </a:endParaRPr>
          </a:p>
        </p:txBody>
      </p:sp>
      <p:sp>
        <p:nvSpPr>
          <p:cNvPr id="53" name="TextBox 6">
            <a:extLst>
              <a:ext uri="{FF2B5EF4-FFF2-40B4-BE49-F238E27FC236}">
                <a16:creationId xmlns:a16="http://schemas.microsoft.com/office/drawing/2014/main" id="{1390F3F7-36C2-C648-8068-37833C3C5E14}"/>
              </a:ext>
            </a:extLst>
          </p:cNvPr>
          <p:cNvSpPr txBox="1"/>
          <p:nvPr/>
        </p:nvSpPr>
        <p:spPr>
          <a:xfrm>
            <a:off x="14329809" y="17988671"/>
            <a:ext cx="1227618" cy="175432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000000"/>
              </a:solidFill>
              <a:uFillTx/>
              <a:latin typeface="Arial"/>
              <a:ea typeface="MS PGothic"/>
              <a:cs typeface="Arial"/>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a:solidFill>
                  <a:srgbClr val="FFFFFF"/>
                </a:solidFill>
                <a:uFillTx/>
                <a:latin typeface="Arial"/>
                <a:ea typeface="MS PGothic"/>
                <a:cs typeface="Arial"/>
              </a:rPr>
              <a:t>2A</a:t>
            </a:r>
          </a:p>
        </p:txBody>
      </p:sp>
      <p:sp>
        <p:nvSpPr>
          <p:cNvPr id="54" name="TextBox 12">
            <a:extLst>
              <a:ext uri="{FF2B5EF4-FFF2-40B4-BE49-F238E27FC236}">
                <a16:creationId xmlns:a16="http://schemas.microsoft.com/office/drawing/2014/main" id="{2A6BC766-A94F-6A49-91F9-8275AFD67512}"/>
              </a:ext>
            </a:extLst>
          </p:cNvPr>
          <p:cNvSpPr txBox="1"/>
          <p:nvPr/>
        </p:nvSpPr>
        <p:spPr>
          <a:xfrm>
            <a:off x="14593933" y="19040898"/>
            <a:ext cx="1227618" cy="230832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0" i="0" u="none" strike="noStrike" kern="1200" cap="none" spc="0" baseline="0">
              <a:solidFill>
                <a:srgbClr val="000000"/>
              </a:solidFill>
              <a:uFillTx/>
              <a:latin typeface="Arial"/>
              <a:ea typeface="MS PGothic"/>
              <a:cs typeface="Arial"/>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0" i="0" u="none" strike="noStrike" kern="1200" cap="none" spc="0" baseline="0">
              <a:solidFill>
                <a:srgbClr val="000000"/>
              </a:solidFill>
              <a:uFillTx/>
              <a:latin typeface="Arial"/>
              <a:ea typeface="MS PGothic"/>
              <a:cs typeface="Arial"/>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a:solidFill>
                  <a:srgbClr val="FFFFFF"/>
                </a:solidFill>
                <a:uFillTx/>
                <a:latin typeface="Arial"/>
                <a:ea typeface="MS PGothic"/>
                <a:cs typeface="Arial"/>
              </a:rPr>
              <a:t>2A</a:t>
            </a:r>
          </a:p>
        </p:txBody>
      </p:sp>
      <p:sp>
        <p:nvSpPr>
          <p:cNvPr id="55" name="TextBox 13">
            <a:extLst>
              <a:ext uri="{FF2B5EF4-FFF2-40B4-BE49-F238E27FC236}">
                <a16:creationId xmlns:a16="http://schemas.microsoft.com/office/drawing/2014/main" id="{574EB4A1-21F1-954D-9B3D-DD88FDDD834F}"/>
              </a:ext>
            </a:extLst>
          </p:cNvPr>
          <p:cNvSpPr txBox="1"/>
          <p:nvPr/>
        </p:nvSpPr>
        <p:spPr>
          <a:xfrm>
            <a:off x="19344168" y="19911252"/>
            <a:ext cx="2743200" cy="14465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400" b="0" i="0" u="none" strike="noStrike" kern="1200" cap="none" spc="0" baseline="0">
              <a:solidFill>
                <a:srgbClr val="000000"/>
              </a:solidFill>
              <a:uFillTx/>
              <a:latin typeface="Arial"/>
              <a:ea typeface="MS PGothic"/>
              <a:cs typeface="Arial"/>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FFFFFF"/>
                </a:solidFill>
                <a:uFillTx/>
                <a:latin typeface="Arial"/>
                <a:ea typeface="MS PGothic"/>
                <a:cs typeface="Arial"/>
              </a:rPr>
              <a:t>2B</a:t>
            </a:r>
          </a:p>
        </p:txBody>
      </p:sp>
    </p:spTree>
  </p:cSld>
  <p:clrMapOvr>
    <a:masterClrMapping/>
  </p:clrMapOvr>
  <p:transition spd="slow">
    <p:push dir="u"/>
  </p:transition>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dhs-miko:Applications:Microsoft%20Office%20X:Templates:Presentations:Designs:Blank%20Presentation</Template>
  <TotalTime>5</TotalTime>
  <Words>1536</Words>
  <Application>Microsoft Macintosh PowerPoint</Application>
  <PresentationFormat>Widescreen</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vt:lpstr>
      <vt:lpstr>Times New Roman</vt:lpstr>
      <vt:lpstr>Wingdings</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4003</dc:creator>
  <cp:lastModifiedBy>Microsoft Office User</cp:lastModifiedBy>
  <cp:revision>3</cp:revision>
  <cp:lastPrinted>2016-04-04T15:39:04Z</cp:lastPrinted>
  <dcterms:created xsi:type="dcterms:W3CDTF">2016-04-10T19:24:38Z</dcterms:created>
  <dcterms:modified xsi:type="dcterms:W3CDTF">2021-04-21T00:00:01Z</dcterms:modified>
</cp:coreProperties>
</file>