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3"/>
  </p:notesMasterIdLst>
  <p:sldIdLst>
    <p:sldId id="256" r:id="rId2"/>
  </p:sldIdLst>
  <p:sldSz cx="43891200" cy="329184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FA14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95977267-C403-4F2A-B1A0-AE894707E961}">
  <a:tblStyle styleId="{95977267-C403-4F2A-B1A0-AE894707E961}" styleName="Table_0">
    <a:wholeTbl>
      <a:tcTxStyle b="off" i="off">
        <a:font>
          <a:latin typeface="Calibri"/>
          <a:ea typeface="Calibri"/>
          <a:cs typeface="Calibri"/>
        </a:font>
        <a:schemeClr val="dk1"/>
      </a:tcTxStyle>
      <a:tcStyle>
        <a:tcBdr>
          <a:left>
            <a:ln w="12700" cap="flat" cmpd="sng">
              <a:solidFill>
                <a:schemeClr val="lt1"/>
              </a:solidFill>
              <a:prstDash val="solid"/>
              <a:round/>
              <a:headEnd type="none" w="med" len="med"/>
              <a:tailEnd type="none" w="med" len="med"/>
            </a:ln>
          </a:left>
          <a:right>
            <a:ln w="12700" cap="flat" cmpd="sng">
              <a:solidFill>
                <a:schemeClr val="lt1"/>
              </a:solidFill>
              <a:prstDash val="solid"/>
              <a:round/>
              <a:headEnd type="none" w="med" len="med"/>
              <a:tailEnd type="none" w="med" len="med"/>
            </a:ln>
          </a:right>
          <a:top>
            <a:ln w="12700" cap="flat" cmpd="sng">
              <a:solidFill>
                <a:schemeClr val="lt1"/>
              </a:solidFill>
              <a:prstDash val="solid"/>
              <a:round/>
              <a:headEnd type="none" w="med" len="med"/>
              <a:tailEnd type="none" w="med" len="med"/>
            </a:ln>
          </a:top>
          <a:bottom>
            <a:ln w="12700" cap="flat" cmpd="sng">
              <a:solidFill>
                <a:schemeClr val="lt1"/>
              </a:solidFill>
              <a:prstDash val="solid"/>
              <a:round/>
              <a:headEnd type="none" w="med" len="med"/>
              <a:tailEnd type="none" w="med" len="med"/>
            </a:ln>
          </a:bottom>
          <a:insideH>
            <a:ln w="12700" cap="flat" cmpd="sng">
              <a:solidFill>
                <a:schemeClr val="lt1"/>
              </a:solidFill>
              <a:prstDash val="solid"/>
              <a:round/>
              <a:headEnd type="none" w="med" len="med"/>
              <a:tailEnd type="none" w="med" len="med"/>
            </a:ln>
          </a:insideH>
          <a:insideV>
            <a:ln w="12700" cap="flat" cmpd="sng">
              <a:solidFill>
                <a:schemeClr val="lt1"/>
              </a:solidFill>
              <a:prstDash val="solid"/>
              <a:round/>
              <a:headEnd type="none" w="med" len="med"/>
              <a:tailEnd type="none" w="med" len="med"/>
            </a:ln>
          </a:insideV>
        </a:tcBdr>
        <a:fill>
          <a:solidFill>
            <a:srgbClr val="E9EFF7"/>
          </a:solidFill>
        </a:fill>
      </a:tcStyle>
    </a:wholeTbl>
    <a:band1H>
      <a:tcStyle>
        <a:tcBdr/>
        <a:fill>
          <a:solidFill>
            <a:srgbClr val="D0DEEF"/>
          </a:solidFill>
        </a:fill>
      </a:tcStyle>
    </a:band1H>
    <a:band1V>
      <a:tcStyle>
        <a:tcBdr/>
        <a:fill>
          <a:solidFill>
            <a:srgbClr val="D0DEEF"/>
          </a:solidFill>
        </a:fill>
      </a:tcStyle>
    </a:band1V>
    <a:lastCol>
      <a:tcTxStyle b="on" i="off">
        <a:font>
          <a:latin typeface="Calibri"/>
          <a:ea typeface="Calibri"/>
          <a:cs typeface="Calibri"/>
        </a:font>
        <a:schemeClr val="lt1"/>
      </a:tcTxStyle>
      <a:tcStyle>
        <a:tcBdr/>
        <a:fill>
          <a:solidFill>
            <a:schemeClr val="accent1"/>
          </a:solidFill>
        </a:fill>
      </a:tcStyle>
    </a:lastCol>
    <a:firstCol>
      <a:tcTxStyle b="on" i="off">
        <a:font>
          <a:latin typeface="Calibri"/>
          <a:ea typeface="Calibri"/>
          <a:cs typeface="Calibri"/>
        </a:font>
        <a:schemeClr val="lt1"/>
      </a:tcTxStyle>
      <a:tcStyle>
        <a:tcBdr/>
        <a:fill>
          <a:solidFill>
            <a:schemeClr val="accent1"/>
          </a:solidFill>
        </a:fill>
      </a:tcStyle>
    </a:firstCol>
    <a:lastRow>
      <a:tcTxStyle b="on" i="off">
        <a:font>
          <a:latin typeface="Calibri"/>
          <a:ea typeface="Calibri"/>
          <a:cs typeface="Calibri"/>
        </a:font>
        <a:schemeClr val="lt1"/>
      </a:tcTxStyle>
      <a:tcStyle>
        <a:tcBdr>
          <a:top>
            <a:ln w="38100" cap="flat" cmpd="sng">
              <a:solidFill>
                <a:schemeClr val="lt1"/>
              </a:solidFill>
              <a:prstDash val="solid"/>
              <a:round/>
              <a:headEnd type="none" w="med" len="med"/>
              <a:tailEnd type="none" w="med" len="med"/>
            </a:ln>
          </a:top>
        </a:tcBdr>
        <a:fill>
          <a:solidFill>
            <a:schemeClr val="accent1"/>
          </a:solidFill>
        </a:fill>
      </a:tcStyle>
    </a:lastRow>
    <a:firstRow>
      <a:tcTxStyle b="on" i="off">
        <a:font>
          <a:latin typeface="Calibri"/>
          <a:ea typeface="Calibri"/>
          <a:cs typeface="Calibri"/>
        </a:font>
        <a:schemeClr val="lt1"/>
      </a:tcTxStyle>
      <a:tcStyle>
        <a:tcBdr>
          <a:bottom>
            <a:ln w="38100" cap="flat" cmpd="sng">
              <a:solidFill>
                <a:schemeClr val="lt1"/>
              </a:solidFill>
              <a:prstDash val="solid"/>
              <a:round/>
              <a:headEnd type="none" w="med" len="med"/>
              <a:tailEnd type="none" w="med" len="med"/>
            </a:ln>
          </a:bottom>
        </a:tcBdr>
        <a:fill>
          <a:solidFill>
            <a:schemeClr val="accent1"/>
          </a:solidFill>
        </a:fill>
      </a:tcStyle>
    </a:firstRow>
  </a:tblStyle>
  <a:tblStyle styleId="{4202E5FE-5950-43D3-A4E1-36FFAFD73EC0}" styleName="Table_1"/>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9027" autoAdjust="0"/>
    <p:restoredTop sz="94531"/>
  </p:normalViewPr>
  <p:slideViewPr>
    <p:cSldViewPr snapToGrid="0">
      <p:cViewPr>
        <p:scale>
          <a:sx n="13" d="100"/>
          <a:sy n="13" d="100"/>
        </p:scale>
        <p:origin x="3712" y="6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oleObject" Target="Book6"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v>Query Cover</c:v>
          </c:tx>
          <c:spPr>
            <a:solidFill>
              <a:srgbClr val="0070C0"/>
            </a:solidFill>
            <a:ln>
              <a:noFill/>
            </a:ln>
            <a:effectLst/>
          </c:spPr>
          <c:invertIfNegative val="0"/>
          <c:dLbls>
            <c:spPr>
              <a:noFill/>
              <a:ln>
                <a:noFill/>
              </a:ln>
              <a:effectLst/>
            </c:spPr>
            <c:txPr>
              <a:bodyPr rot="-5400000" spcFirstLastPara="1" vertOverflow="clip" horzOverflow="clip" vert="horz" wrap="square" lIns="38100" tIns="19050" rIns="38100" bIns="19050" anchor="ctr" anchorCtr="1">
                <a:spAutoFit/>
              </a:bodyPr>
              <a:lstStyle/>
              <a:p>
                <a:pPr>
                  <a:defRPr sz="900" b="0" i="0" u="none" strike="noStrike" kern="1200" baseline="0">
                    <a:solidFill>
                      <a:schemeClr val="tx1">
                        <a:lumMod val="50000"/>
                        <a:lumOff val="50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Sheet1!$B$1:$B$10</c:f>
              <c:strCache>
                <c:ptCount val="10"/>
                <c:pt idx="0">
                  <c:v>Apex</c:v>
                </c:pt>
                <c:pt idx="1">
                  <c:v>Apex Reverse</c:v>
                </c:pt>
                <c:pt idx="2">
                  <c:v>EleanorGeorge</c:v>
                </c:pt>
                <c:pt idx="3">
                  <c:v>EleanorGeorge Reverse</c:v>
                </c:pt>
                <c:pt idx="4">
                  <c:v>Joselito</c:v>
                </c:pt>
                <c:pt idx="5">
                  <c:v>Joselito Reverse</c:v>
                </c:pt>
                <c:pt idx="6">
                  <c:v>Miniwave</c:v>
                </c:pt>
                <c:pt idx="7">
                  <c:v>Miniwave Reverse</c:v>
                </c:pt>
                <c:pt idx="8">
                  <c:v>Spikelee</c:v>
                </c:pt>
                <c:pt idx="9">
                  <c:v>Spikelee Reverse</c:v>
                </c:pt>
              </c:strCache>
            </c:strRef>
          </c:cat>
          <c:val>
            <c:numRef>
              <c:f>Sheet1!$C$1:$C$10</c:f>
              <c:numCache>
                <c:formatCode>General</c:formatCode>
                <c:ptCount val="10"/>
                <c:pt idx="0">
                  <c:v>72.361809045226096</c:v>
                </c:pt>
                <c:pt idx="1">
                  <c:v>96.174863387978107</c:v>
                </c:pt>
                <c:pt idx="2">
                  <c:v>99</c:v>
                </c:pt>
                <c:pt idx="3">
                  <c:v>100</c:v>
                </c:pt>
                <c:pt idx="4">
                  <c:v>90.099009900990097</c:v>
                </c:pt>
                <c:pt idx="5">
                  <c:v>99.769585300000003</c:v>
                </c:pt>
                <c:pt idx="6">
                  <c:v>99</c:v>
                </c:pt>
                <c:pt idx="7">
                  <c:v>96</c:v>
                </c:pt>
                <c:pt idx="8">
                  <c:v>94</c:v>
                </c:pt>
                <c:pt idx="9">
                  <c:v>54</c:v>
                </c:pt>
              </c:numCache>
            </c:numRef>
          </c:val>
          <c:extLst>
            <c:ext xmlns:c16="http://schemas.microsoft.com/office/drawing/2014/chart" uri="{C3380CC4-5D6E-409C-BE32-E72D297353CC}">
              <c16:uniqueId val="{00000000-DE45-9B46-A62D-A96BB157EDB3}"/>
            </c:ext>
          </c:extLst>
        </c:ser>
        <c:ser>
          <c:idx val="1"/>
          <c:order val="1"/>
          <c:tx>
            <c:v>E-Value</c:v>
          </c:tx>
          <c:spPr>
            <a:solidFill>
              <a:srgbClr val="6FA143"/>
            </a:solidFill>
            <a:ln>
              <a:noFill/>
            </a:ln>
            <a:effectLst/>
          </c:spPr>
          <c:invertIfNegative val="0"/>
          <c:dLbls>
            <c:spPr>
              <a:noFill/>
              <a:ln>
                <a:noFill/>
              </a:ln>
              <a:effectLst/>
            </c:spPr>
            <c:txPr>
              <a:bodyPr rot="-5400000" spcFirstLastPara="1" vertOverflow="clip" horzOverflow="clip" vert="horz" wrap="square" lIns="38100" tIns="19050" rIns="38100" bIns="19050" anchor="ctr" anchorCtr="1">
                <a:spAutoFit/>
              </a:bodyPr>
              <a:lstStyle/>
              <a:p>
                <a:pPr>
                  <a:defRPr sz="900" b="0" i="0" u="none" strike="noStrike" kern="1200" baseline="0">
                    <a:solidFill>
                      <a:schemeClr val="tx1">
                        <a:lumMod val="50000"/>
                        <a:lumOff val="50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Sheet1!$B$1:$B$10</c:f>
              <c:strCache>
                <c:ptCount val="10"/>
                <c:pt idx="0">
                  <c:v>Apex</c:v>
                </c:pt>
                <c:pt idx="1">
                  <c:v>Apex Reverse</c:v>
                </c:pt>
                <c:pt idx="2">
                  <c:v>EleanorGeorge</c:v>
                </c:pt>
                <c:pt idx="3">
                  <c:v>EleanorGeorge Reverse</c:v>
                </c:pt>
                <c:pt idx="4">
                  <c:v>Joselito</c:v>
                </c:pt>
                <c:pt idx="5">
                  <c:v>Joselito Reverse</c:v>
                </c:pt>
                <c:pt idx="6">
                  <c:v>Miniwave</c:v>
                </c:pt>
                <c:pt idx="7">
                  <c:v>Miniwave Reverse</c:v>
                </c:pt>
                <c:pt idx="8">
                  <c:v>Spikelee</c:v>
                </c:pt>
                <c:pt idx="9">
                  <c:v>Spikelee Reverse</c:v>
                </c:pt>
              </c:strCache>
            </c:strRef>
          </c:cat>
          <c:val>
            <c:numRef>
              <c:f>Sheet1!$D$1:$D$10</c:f>
              <c:numCache>
                <c:formatCode>0.00E+00</c:formatCode>
                <c:ptCount val="10"/>
                <c:pt idx="0">
                  <c:v>4.0429400000000001E-23</c:v>
                </c:pt>
                <c:pt idx="1">
                  <c:v>8.8401199999999995E-32</c:v>
                </c:pt>
                <c:pt idx="2" formatCode="General">
                  <c:v>0</c:v>
                </c:pt>
                <c:pt idx="3" formatCode="General">
                  <c:v>0</c:v>
                </c:pt>
                <c:pt idx="4">
                  <c:v>2.9841300000000003E-48</c:v>
                </c:pt>
                <c:pt idx="5" formatCode="General">
                  <c:v>0</c:v>
                </c:pt>
                <c:pt idx="6" formatCode="General">
                  <c:v>0</c:v>
                </c:pt>
                <c:pt idx="7" formatCode="General">
                  <c:v>0</c:v>
                </c:pt>
                <c:pt idx="8">
                  <c:v>1E-56</c:v>
                </c:pt>
                <c:pt idx="9">
                  <c:v>6.0000000000000002E-61</c:v>
                </c:pt>
              </c:numCache>
            </c:numRef>
          </c:val>
          <c:extLst>
            <c:ext xmlns:c16="http://schemas.microsoft.com/office/drawing/2014/chart" uri="{C3380CC4-5D6E-409C-BE32-E72D297353CC}">
              <c16:uniqueId val="{00000001-DE45-9B46-A62D-A96BB157EDB3}"/>
            </c:ext>
          </c:extLst>
        </c:ser>
        <c:dLbls>
          <c:dLblPos val="outEnd"/>
          <c:showLegendKey val="0"/>
          <c:showVal val="1"/>
          <c:showCatName val="0"/>
          <c:showSerName val="0"/>
          <c:showPercent val="0"/>
          <c:showBubbleSize val="0"/>
        </c:dLbls>
        <c:gapWidth val="444"/>
        <c:overlap val="-90"/>
        <c:axId val="213088303"/>
        <c:axId val="263159007"/>
      </c:barChart>
      <c:catAx>
        <c:axId val="213088303"/>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cap="all" spc="120" normalizeH="0" baseline="0">
                <a:solidFill>
                  <a:schemeClr val="tx1">
                    <a:lumMod val="65000"/>
                    <a:lumOff val="35000"/>
                  </a:schemeClr>
                </a:solidFill>
                <a:latin typeface="+mn-lt"/>
                <a:ea typeface="+mn-ea"/>
                <a:cs typeface="+mn-cs"/>
              </a:defRPr>
            </a:pPr>
            <a:endParaRPr lang="en-US"/>
          </a:p>
        </c:txPr>
        <c:crossAx val="263159007"/>
        <c:crosses val="autoZero"/>
        <c:auto val="1"/>
        <c:lblAlgn val="ctr"/>
        <c:lblOffset val="100"/>
        <c:noMultiLvlLbl val="0"/>
      </c:catAx>
      <c:valAx>
        <c:axId val="263159007"/>
        <c:scaling>
          <c:orientation val="minMax"/>
        </c:scaling>
        <c:delete val="1"/>
        <c:axPos val="l"/>
        <c:numFmt formatCode="General" sourceLinked="1"/>
        <c:majorTickMark val="none"/>
        <c:minorTickMark val="none"/>
        <c:tickLblPos val="nextTo"/>
        <c:crossAx val="213088303"/>
        <c:crosses val="autoZero"/>
        <c:crossBetween val="between"/>
      </c:valAx>
      <c:spPr>
        <a:noFill/>
        <a:ln>
          <a:noFill/>
        </a:ln>
        <a:effectLst/>
      </c:spPr>
    </c:plotArea>
    <c:legend>
      <c:legendPos val="t"/>
      <c:layout>
        <c:manualLayout>
          <c:xMode val="edge"/>
          <c:yMode val="edge"/>
          <c:x val="7.0688195757468195E-2"/>
          <c:y val="1.812616883259162E-3"/>
          <c:w val="0.2461962447001817"/>
          <c:h val="5.5312249903188331E-2"/>
        </c:manualLayout>
      </c:layout>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2">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800" kern="1200" cap="all" spc="120" normalizeH="0" baseline="0"/>
  </cs:categoryAxis>
  <cs:chartArea mods="allowNoFillOverride allowNoLineOverride">
    <cs:lnRef idx="0"/>
    <cs:fillRef idx="0"/>
    <cs:effectRef idx="0"/>
    <cs:fontRef idx="minor">
      <a:schemeClr val="dk1"/>
    </cs:fontRef>
    <cs:spPr>
      <a:solidFill>
        <a:schemeClr val="lt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50000"/>
        <a:lumOff val="50000"/>
      </a:schemeClr>
    </cs:fontRef>
    <cs:defRPr sz="800" b="0" i="0" u="none" strike="noStrike" kern="1200" baseline="0"/>
    <cs:bodyPr rot="-5400000" spcFirstLastPara="1" vertOverflow="clip" horzOverflow="clip" vert="horz" wrap="square" lIns="38100" tIns="19050" rIns="38100" bIns="19050" anchor="ctr" anchorCtr="1">
      <a:spAutoFit/>
    </cs:bodyPr>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phClr"/>
      </a:solidFill>
      <a:ln w="9525">
        <a:solidFill>
          <a:schemeClr val="phClr"/>
        </a:solidFill>
        <a:round/>
      </a:ln>
    </cs:spPr>
  </cs:dataPointMarker>
  <cs:dataPointMarkerLayout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15000"/>
            <a:lumOff val="85000"/>
          </a:schemeClr>
        </a:solidFill>
      </a:ln>
    </cs:spPr>
  </cs:downBar>
  <cs:dropLine>
    <cs:lnRef idx="0"/>
    <cs:fillRef idx="0"/>
    <cs:effectRef idx="0"/>
    <cs:fontRef idx="minor">
      <a:schemeClr val="dk1"/>
    </cs:fontRef>
    <cs:spPr>
      <a:ln w="9525">
        <a:solidFill>
          <a:schemeClr val="tx1">
            <a:lumMod val="35000"/>
            <a:lumOff val="65000"/>
          </a:schemeClr>
        </a:solidFill>
      </a:ln>
    </cs:spPr>
  </cs:dropLine>
  <cs:errorBar>
    <cs:lnRef idx="0"/>
    <cs:fillRef idx="0"/>
    <cs:effectRef idx="0"/>
    <cs:fontRef idx="minor">
      <a:schemeClr val="dk1"/>
    </cs:fontRef>
    <cs:spPr>
      <a:ln w="9525">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cap="all" spc="120" normalizeH="0" baseline="0"/>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800"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spPr>
      <a:ln w="9525" cap="flat" cmpd="sng" algn="ctr">
        <a:solidFill>
          <a:schemeClr val="dk1">
            <a:lumMod val="15000"/>
            <a:lumOff val="85000"/>
          </a:schemeClr>
        </a:solidFill>
        <a:round/>
      </a:ln>
    </cs:spPr>
    <cs:defRPr sz="900" kern="1200"/>
  </cs:valueAxis>
  <cs:wall>
    <cs:lnRef idx="0"/>
    <cs:fillRef idx="0"/>
    <cs:effectRef idx="0"/>
    <cs:fontRef idx="minor">
      <a:schemeClr val="dk1"/>
    </cs:fontRef>
  </cs:wall>
</cs:chartStyle>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FB6E13A-1FEB-4EDD-8BAA-54413C77B494}" type="doc">
      <dgm:prSet loTypeId="urn:microsoft.com/office/officeart/2005/8/layout/default" loCatId="list" qsTypeId="urn:microsoft.com/office/officeart/2005/8/quickstyle/simple1" qsCatId="simple" csTypeId="urn:microsoft.com/office/officeart/2005/8/colors/colorful5" csCatId="colorful" phldr="1"/>
      <dgm:spPr/>
      <dgm:t>
        <a:bodyPr/>
        <a:lstStyle/>
        <a:p>
          <a:endParaRPr lang="en-US"/>
        </a:p>
      </dgm:t>
    </dgm:pt>
    <dgm:pt modelId="{54C595BB-36D0-464C-86F2-38D7BCE19809}">
      <dgm:prSet/>
      <dgm:spPr>
        <a:xfrm>
          <a:off x="764" y="814071"/>
          <a:ext cx="2981957" cy="1789174"/>
        </a:xfrm>
        <a:prstGeom prst="rect">
          <a:avLst/>
        </a:prstGeom>
        <a:solidFill>
          <a:srgbClr val="5B9BD5">
            <a:hueOff val="0"/>
            <a:satOff val="0"/>
            <a:lumOff val="0"/>
            <a:alphaOff val="0"/>
          </a:srgbClr>
        </a:solidFill>
        <a:ln w="12700" cap="flat" cmpd="sng" algn="ctr">
          <a:solidFill>
            <a:sysClr val="window" lastClr="FFFFFF">
              <a:hueOff val="0"/>
              <a:satOff val="0"/>
              <a:lumOff val="0"/>
              <a:alphaOff val="0"/>
            </a:sysClr>
          </a:solidFill>
          <a:prstDash val="solid"/>
          <a:miter lim="800000"/>
        </a:ln>
        <a:effectLst/>
      </dgm:spPr>
      <dgm:t>
        <a:bodyPr/>
        <a:lstStyle/>
        <a:p>
          <a:pPr>
            <a:buNone/>
          </a:pPr>
          <a:r>
            <a:rPr lang="en-US" u="none" dirty="0">
              <a:solidFill>
                <a:sysClr val="window" lastClr="FFFFFF"/>
              </a:solidFill>
              <a:latin typeface="Calibri" panose="020F0502020204030204"/>
              <a:ea typeface="+mn-ea"/>
              <a:cs typeface="+mn-cs"/>
            </a:rPr>
            <a:t>Query ID</a:t>
          </a:r>
          <a:r>
            <a:rPr lang="en-US" dirty="0">
              <a:solidFill>
                <a:sysClr val="window" lastClr="FFFFFF"/>
              </a:solidFill>
              <a:latin typeface="Calibri" panose="020F0502020204030204"/>
              <a:ea typeface="+mn-ea"/>
              <a:cs typeface="+mn-cs"/>
            </a:rPr>
            <a:t>: The query ID is the accession number of each protein run.  </a:t>
          </a:r>
        </a:p>
      </dgm:t>
    </dgm:pt>
    <dgm:pt modelId="{E8ED28CB-6583-45FB-80C6-B0AC20C75F44}" type="parTrans" cxnId="{B7492044-C3B2-48E2-9B2F-C2820A4C5C88}">
      <dgm:prSet/>
      <dgm:spPr/>
      <dgm:t>
        <a:bodyPr/>
        <a:lstStyle/>
        <a:p>
          <a:endParaRPr lang="en-US"/>
        </a:p>
      </dgm:t>
    </dgm:pt>
    <dgm:pt modelId="{21981059-7022-4369-8FC6-B5B3F3127759}" type="sibTrans" cxnId="{B7492044-C3B2-48E2-9B2F-C2820A4C5C88}">
      <dgm:prSet/>
      <dgm:spPr/>
      <dgm:t>
        <a:bodyPr/>
        <a:lstStyle/>
        <a:p>
          <a:endParaRPr lang="en-US"/>
        </a:p>
      </dgm:t>
    </dgm:pt>
    <dgm:pt modelId="{09D83DD0-0B45-44E1-BA72-5F5237DC6A07}">
      <dgm:prSet/>
      <dgm:spPr>
        <a:xfrm>
          <a:off x="3280917" y="814071"/>
          <a:ext cx="2981957" cy="1789174"/>
        </a:xfrm>
        <a:prstGeom prst="rect">
          <a:avLst/>
        </a:prstGeom>
        <a:solidFill>
          <a:srgbClr val="5B9BD5">
            <a:hueOff val="-2252848"/>
            <a:satOff val="-5806"/>
            <a:lumOff val="-3922"/>
            <a:alphaOff val="0"/>
          </a:srgbClr>
        </a:solidFill>
        <a:ln w="12700" cap="flat" cmpd="sng" algn="ctr">
          <a:solidFill>
            <a:sysClr val="window" lastClr="FFFFFF">
              <a:hueOff val="0"/>
              <a:satOff val="0"/>
              <a:lumOff val="0"/>
              <a:alphaOff val="0"/>
            </a:sysClr>
          </a:solidFill>
          <a:prstDash val="solid"/>
          <a:miter lim="800000"/>
        </a:ln>
        <a:effectLst/>
      </dgm:spPr>
      <dgm:t>
        <a:bodyPr/>
        <a:lstStyle/>
        <a:p>
          <a:pPr>
            <a:buNone/>
          </a:pPr>
          <a:r>
            <a:rPr lang="en-US" u="none" dirty="0">
              <a:solidFill>
                <a:sysClr val="window" lastClr="FFFFFF"/>
              </a:solidFill>
              <a:latin typeface="Calibri" panose="020F0502020204030204"/>
              <a:ea typeface="+mn-ea"/>
              <a:cs typeface="+mn-cs"/>
            </a:rPr>
            <a:t>Scientific Name</a:t>
          </a:r>
          <a:r>
            <a:rPr lang="en-US" dirty="0">
              <a:solidFill>
                <a:sysClr val="window" lastClr="FFFFFF"/>
              </a:solidFill>
              <a:latin typeface="Calibri" panose="020F0502020204030204"/>
              <a:ea typeface="+mn-ea"/>
              <a:cs typeface="+mn-cs"/>
            </a:rPr>
            <a:t>: This is the name that a bacteria can be identified by.</a:t>
          </a:r>
        </a:p>
      </dgm:t>
    </dgm:pt>
    <dgm:pt modelId="{70493B90-1714-45BB-B177-77B3C24488FB}" type="parTrans" cxnId="{5C2C041E-5867-4F4C-836A-5DEAC8A3A9B8}">
      <dgm:prSet/>
      <dgm:spPr/>
      <dgm:t>
        <a:bodyPr/>
        <a:lstStyle/>
        <a:p>
          <a:endParaRPr lang="en-US"/>
        </a:p>
      </dgm:t>
    </dgm:pt>
    <dgm:pt modelId="{88C88E50-9CE9-401E-8FFD-6DC238D12BF1}" type="sibTrans" cxnId="{5C2C041E-5867-4F4C-836A-5DEAC8A3A9B8}">
      <dgm:prSet/>
      <dgm:spPr/>
      <dgm:t>
        <a:bodyPr/>
        <a:lstStyle/>
        <a:p>
          <a:endParaRPr lang="en-US"/>
        </a:p>
      </dgm:t>
    </dgm:pt>
    <dgm:pt modelId="{434B5769-1355-466A-A5C7-57DFDD8162D5}">
      <dgm:prSet/>
      <dgm:spPr>
        <a:xfrm>
          <a:off x="764" y="2901441"/>
          <a:ext cx="2981957" cy="1789174"/>
        </a:xfrm>
        <a:prstGeom prst="rect">
          <a:avLst/>
        </a:prstGeom>
        <a:solidFill>
          <a:srgbClr val="5B9BD5">
            <a:hueOff val="-4505695"/>
            <a:satOff val="-11613"/>
            <a:lumOff val="-7843"/>
            <a:alphaOff val="0"/>
          </a:srgbClr>
        </a:solidFill>
        <a:ln w="12700" cap="flat" cmpd="sng" algn="ctr">
          <a:solidFill>
            <a:sysClr val="window" lastClr="FFFFFF">
              <a:hueOff val="0"/>
              <a:satOff val="0"/>
              <a:lumOff val="0"/>
              <a:alphaOff val="0"/>
            </a:sysClr>
          </a:solidFill>
          <a:prstDash val="solid"/>
          <a:miter lim="800000"/>
        </a:ln>
        <a:effectLst/>
      </dgm:spPr>
      <dgm:t>
        <a:bodyPr/>
        <a:lstStyle/>
        <a:p>
          <a:pPr>
            <a:buNone/>
          </a:pPr>
          <a:r>
            <a:rPr lang="en-US" u="none">
              <a:solidFill>
                <a:sysClr val="window" lastClr="FFFFFF"/>
              </a:solidFill>
              <a:latin typeface="Calibri" panose="020F0502020204030204"/>
              <a:ea typeface="+mn-ea"/>
              <a:cs typeface="+mn-cs"/>
            </a:rPr>
            <a:t>Query Cover Percentage</a:t>
          </a:r>
          <a:r>
            <a:rPr lang="en-US">
              <a:solidFill>
                <a:sysClr val="window" lastClr="FFFFFF"/>
              </a:solidFill>
              <a:latin typeface="Calibri" panose="020F0502020204030204"/>
              <a:ea typeface="+mn-ea"/>
              <a:cs typeface="+mn-cs"/>
            </a:rPr>
            <a:t>: This aligned segments percentage.  Percentages over 70% are considered relevant, but the closer the number is to 100%, the more pertinent the data is.</a:t>
          </a:r>
        </a:p>
      </dgm:t>
    </dgm:pt>
    <dgm:pt modelId="{1C783D11-51A6-43AC-9A7A-E2A82798AC48}" type="parTrans" cxnId="{E165DD68-4568-4DCA-BF20-E4C41EECAB49}">
      <dgm:prSet/>
      <dgm:spPr/>
      <dgm:t>
        <a:bodyPr/>
        <a:lstStyle/>
        <a:p>
          <a:endParaRPr lang="en-US"/>
        </a:p>
      </dgm:t>
    </dgm:pt>
    <dgm:pt modelId="{86295671-62BA-4185-9795-67A7248C360E}" type="sibTrans" cxnId="{E165DD68-4568-4DCA-BF20-E4C41EECAB49}">
      <dgm:prSet/>
      <dgm:spPr/>
      <dgm:t>
        <a:bodyPr/>
        <a:lstStyle/>
        <a:p>
          <a:endParaRPr lang="en-US"/>
        </a:p>
      </dgm:t>
    </dgm:pt>
    <dgm:pt modelId="{6EDF1533-2047-4684-84AB-6BEE6238CA55}">
      <dgm:prSet/>
      <dgm:spPr>
        <a:xfrm>
          <a:off x="3280917" y="2901441"/>
          <a:ext cx="2981957" cy="1789174"/>
        </a:xfrm>
        <a:prstGeom prst="rect">
          <a:avLst/>
        </a:prstGeom>
        <a:solidFill>
          <a:srgbClr val="5B9BD5">
            <a:hueOff val="-6758543"/>
            <a:satOff val="-17419"/>
            <a:lumOff val="-11765"/>
            <a:alphaOff val="0"/>
          </a:srgbClr>
        </a:solidFill>
        <a:ln w="12700" cap="flat" cmpd="sng" algn="ctr">
          <a:solidFill>
            <a:sysClr val="window" lastClr="FFFFFF">
              <a:hueOff val="0"/>
              <a:satOff val="0"/>
              <a:lumOff val="0"/>
              <a:alphaOff val="0"/>
            </a:sysClr>
          </a:solidFill>
          <a:prstDash val="solid"/>
          <a:miter lim="800000"/>
        </a:ln>
        <a:effectLst/>
      </dgm:spPr>
      <dgm:t>
        <a:bodyPr/>
        <a:lstStyle/>
        <a:p>
          <a:pPr>
            <a:buNone/>
          </a:pPr>
          <a:r>
            <a:rPr lang="en-US" u="none">
              <a:solidFill>
                <a:sysClr val="window" lastClr="FFFFFF"/>
              </a:solidFill>
              <a:latin typeface="Calibri" panose="020F0502020204030204"/>
              <a:ea typeface="+mn-ea"/>
              <a:cs typeface="+mn-cs"/>
            </a:rPr>
            <a:t>E-Value</a:t>
          </a:r>
          <a:r>
            <a:rPr lang="en-US">
              <a:solidFill>
                <a:sysClr val="window" lastClr="FFFFFF"/>
              </a:solidFill>
              <a:latin typeface="Calibri" panose="020F0502020204030204"/>
              <a:ea typeface="+mn-ea"/>
              <a:cs typeface="+mn-cs"/>
            </a:rPr>
            <a:t>: This is the expected value.  The closer the e-value is to zero, the more likely there is horizontal gene transfer present.</a:t>
          </a:r>
        </a:p>
      </dgm:t>
    </dgm:pt>
    <dgm:pt modelId="{284F5615-CDF4-4F5D-B251-8A3C5BE89D84}" type="parTrans" cxnId="{F4496B2A-6D2F-4C43-A634-A4117F68F786}">
      <dgm:prSet/>
      <dgm:spPr/>
      <dgm:t>
        <a:bodyPr/>
        <a:lstStyle/>
        <a:p>
          <a:endParaRPr lang="en-US"/>
        </a:p>
      </dgm:t>
    </dgm:pt>
    <dgm:pt modelId="{A765730C-2408-4834-BFBF-042E90A2AA5D}" type="sibTrans" cxnId="{F4496B2A-6D2F-4C43-A634-A4117F68F786}">
      <dgm:prSet/>
      <dgm:spPr/>
      <dgm:t>
        <a:bodyPr/>
        <a:lstStyle/>
        <a:p>
          <a:endParaRPr lang="en-US"/>
        </a:p>
      </dgm:t>
    </dgm:pt>
    <dgm:pt modelId="{809475FE-7B85-2748-A41C-B8298DC83483}" type="pres">
      <dgm:prSet presAssocID="{8FB6E13A-1FEB-4EDD-8BAA-54413C77B494}" presName="diagram" presStyleCnt="0">
        <dgm:presLayoutVars>
          <dgm:dir/>
          <dgm:resizeHandles val="exact"/>
        </dgm:presLayoutVars>
      </dgm:prSet>
      <dgm:spPr/>
    </dgm:pt>
    <dgm:pt modelId="{DF10BD51-F420-6B47-A4BC-53BF71816D63}" type="pres">
      <dgm:prSet presAssocID="{54C595BB-36D0-464C-86F2-38D7BCE19809}" presName="node" presStyleLbl="node1" presStyleIdx="0" presStyleCnt="4">
        <dgm:presLayoutVars>
          <dgm:bulletEnabled val="1"/>
        </dgm:presLayoutVars>
      </dgm:prSet>
      <dgm:spPr/>
    </dgm:pt>
    <dgm:pt modelId="{3B0B5186-FCA7-E04F-9638-233DDE11E3C2}" type="pres">
      <dgm:prSet presAssocID="{21981059-7022-4369-8FC6-B5B3F3127759}" presName="sibTrans" presStyleCnt="0"/>
      <dgm:spPr/>
    </dgm:pt>
    <dgm:pt modelId="{E568AA9E-3525-B34D-994D-2F58D787FC5C}" type="pres">
      <dgm:prSet presAssocID="{09D83DD0-0B45-44E1-BA72-5F5237DC6A07}" presName="node" presStyleLbl="node1" presStyleIdx="1" presStyleCnt="4">
        <dgm:presLayoutVars>
          <dgm:bulletEnabled val="1"/>
        </dgm:presLayoutVars>
      </dgm:prSet>
      <dgm:spPr/>
    </dgm:pt>
    <dgm:pt modelId="{BE36CA49-8980-B34E-B310-408FEA573FCD}" type="pres">
      <dgm:prSet presAssocID="{88C88E50-9CE9-401E-8FFD-6DC238D12BF1}" presName="sibTrans" presStyleCnt="0"/>
      <dgm:spPr/>
    </dgm:pt>
    <dgm:pt modelId="{AAD45934-AA54-C049-87D1-5FD24E890585}" type="pres">
      <dgm:prSet presAssocID="{434B5769-1355-466A-A5C7-57DFDD8162D5}" presName="node" presStyleLbl="node1" presStyleIdx="2" presStyleCnt="4">
        <dgm:presLayoutVars>
          <dgm:bulletEnabled val="1"/>
        </dgm:presLayoutVars>
      </dgm:prSet>
      <dgm:spPr/>
    </dgm:pt>
    <dgm:pt modelId="{C1367EEE-1D6C-A441-B68B-A02A8F1E9A02}" type="pres">
      <dgm:prSet presAssocID="{86295671-62BA-4185-9795-67A7248C360E}" presName="sibTrans" presStyleCnt="0"/>
      <dgm:spPr/>
    </dgm:pt>
    <dgm:pt modelId="{21B63B3A-E0E5-8648-8955-26C6C1F2D429}" type="pres">
      <dgm:prSet presAssocID="{6EDF1533-2047-4684-84AB-6BEE6238CA55}" presName="node" presStyleLbl="node1" presStyleIdx="3" presStyleCnt="4">
        <dgm:presLayoutVars>
          <dgm:bulletEnabled val="1"/>
        </dgm:presLayoutVars>
      </dgm:prSet>
      <dgm:spPr/>
    </dgm:pt>
  </dgm:ptLst>
  <dgm:cxnLst>
    <dgm:cxn modelId="{5C2C041E-5867-4F4C-836A-5DEAC8A3A9B8}" srcId="{8FB6E13A-1FEB-4EDD-8BAA-54413C77B494}" destId="{09D83DD0-0B45-44E1-BA72-5F5237DC6A07}" srcOrd="1" destOrd="0" parTransId="{70493B90-1714-45BB-B177-77B3C24488FB}" sibTransId="{88C88E50-9CE9-401E-8FFD-6DC238D12BF1}"/>
    <dgm:cxn modelId="{CE221B26-6680-0240-8517-54A041913BC2}" type="presOf" srcId="{54C595BB-36D0-464C-86F2-38D7BCE19809}" destId="{DF10BD51-F420-6B47-A4BC-53BF71816D63}" srcOrd="0" destOrd="0" presId="urn:microsoft.com/office/officeart/2005/8/layout/default"/>
    <dgm:cxn modelId="{F4496B2A-6D2F-4C43-A634-A4117F68F786}" srcId="{8FB6E13A-1FEB-4EDD-8BAA-54413C77B494}" destId="{6EDF1533-2047-4684-84AB-6BEE6238CA55}" srcOrd="3" destOrd="0" parTransId="{284F5615-CDF4-4F5D-B251-8A3C5BE89D84}" sibTransId="{A765730C-2408-4834-BFBF-042E90A2AA5D}"/>
    <dgm:cxn modelId="{F7A3E937-F4B4-E141-85EA-79AA1AD943A2}" type="presOf" srcId="{434B5769-1355-466A-A5C7-57DFDD8162D5}" destId="{AAD45934-AA54-C049-87D1-5FD24E890585}" srcOrd="0" destOrd="0" presId="urn:microsoft.com/office/officeart/2005/8/layout/default"/>
    <dgm:cxn modelId="{B7492044-C3B2-48E2-9B2F-C2820A4C5C88}" srcId="{8FB6E13A-1FEB-4EDD-8BAA-54413C77B494}" destId="{54C595BB-36D0-464C-86F2-38D7BCE19809}" srcOrd="0" destOrd="0" parTransId="{E8ED28CB-6583-45FB-80C6-B0AC20C75F44}" sibTransId="{21981059-7022-4369-8FC6-B5B3F3127759}"/>
    <dgm:cxn modelId="{E165DD68-4568-4DCA-BF20-E4C41EECAB49}" srcId="{8FB6E13A-1FEB-4EDD-8BAA-54413C77B494}" destId="{434B5769-1355-466A-A5C7-57DFDD8162D5}" srcOrd="2" destOrd="0" parTransId="{1C783D11-51A6-43AC-9A7A-E2A82798AC48}" sibTransId="{86295671-62BA-4185-9795-67A7248C360E}"/>
    <dgm:cxn modelId="{577D5D96-AC1C-4A43-939A-99EC82676732}" type="presOf" srcId="{6EDF1533-2047-4684-84AB-6BEE6238CA55}" destId="{21B63B3A-E0E5-8648-8955-26C6C1F2D429}" srcOrd="0" destOrd="0" presId="urn:microsoft.com/office/officeart/2005/8/layout/default"/>
    <dgm:cxn modelId="{A448A0A3-512B-C840-BA00-9166CFEEB8A9}" type="presOf" srcId="{09D83DD0-0B45-44E1-BA72-5F5237DC6A07}" destId="{E568AA9E-3525-B34D-994D-2F58D787FC5C}" srcOrd="0" destOrd="0" presId="urn:microsoft.com/office/officeart/2005/8/layout/default"/>
    <dgm:cxn modelId="{3EE2A4B8-7B69-0A4D-9D9F-1E00086935C0}" type="presOf" srcId="{8FB6E13A-1FEB-4EDD-8BAA-54413C77B494}" destId="{809475FE-7B85-2748-A41C-B8298DC83483}" srcOrd="0" destOrd="0" presId="urn:microsoft.com/office/officeart/2005/8/layout/default"/>
    <dgm:cxn modelId="{E1364A09-2477-054E-AE3D-B295A062E961}" type="presParOf" srcId="{809475FE-7B85-2748-A41C-B8298DC83483}" destId="{DF10BD51-F420-6B47-A4BC-53BF71816D63}" srcOrd="0" destOrd="0" presId="urn:microsoft.com/office/officeart/2005/8/layout/default"/>
    <dgm:cxn modelId="{B44CDC9F-706A-FC4D-AF5D-52C9E897138F}" type="presParOf" srcId="{809475FE-7B85-2748-A41C-B8298DC83483}" destId="{3B0B5186-FCA7-E04F-9638-233DDE11E3C2}" srcOrd="1" destOrd="0" presId="urn:microsoft.com/office/officeart/2005/8/layout/default"/>
    <dgm:cxn modelId="{5579DE17-2D4D-6547-81B9-3113BA815101}" type="presParOf" srcId="{809475FE-7B85-2748-A41C-B8298DC83483}" destId="{E568AA9E-3525-B34D-994D-2F58D787FC5C}" srcOrd="2" destOrd="0" presId="urn:microsoft.com/office/officeart/2005/8/layout/default"/>
    <dgm:cxn modelId="{3E49FE41-5B30-FE40-AB33-EFF2225DDAB6}" type="presParOf" srcId="{809475FE-7B85-2748-A41C-B8298DC83483}" destId="{BE36CA49-8980-B34E-B310-408FEA573FCD}" srcOrd="3" destOrd="0" presId="urn:microsoft.com/office/officeart/2005/8/layout/default"/>
    <dgm:cxn modelId="{5FA15B73-865B-B045-BA64-484238E46397}" type="presParOf" srcId="{809475FE-7B85-2748-A41C-B8298DC83483}" destId="{AAD45934-AA54-C049-87D1-5FD24E890585}" srcOrd="4" destOrd="0" presId="urn:microsoft.com/office/officeart/2005/8/layout/default"/>
    <dgm:cxn modelId="{232CA767-BB86-CD42-A556-803D8EC70B1D}" type="presParOf" srcId="{809475FE-7B85-2748-A41C-B8298DC83483}" destId="{C1367EEE-1D6C-A441-B68B-A02A8F1E9A02}" srcOrd="5" destOrd="0" presId="urn:microsoft.com/office/officeart/2005/8/layout/default"/>
    <dgm:cxn modelId="{1B9944C9-BE79-CE43-8279-AAA8040D8957}" type="presParOf" srcId="{809475FE-7B85-2748-A41C-B8298DC83483}" destId="{21B63B3A-E0E5-8648-8955-26C6C1F2D429}" srcOrd="6" destOrd="0" presId="urn:microsoft.com/office/officeart/2005/8/layout/default"/>
  </dgm:cxnLst>
  <dgm:bg/>
  <dgm:whole/>
  <dgm:extLst>
    <a:ext uri="http://schemas.microsoft.com/office/drawing/2008/diagram">
      <dsp:dataModelExt xmlns:dsp="http://schemas.microsoft.com/office/drawing/2008/diagram" relId="rId1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0826158-680D-2A4A-97BD-757C6E652547}" type="doc">
      <dgm:prSet loTypeId="urn:microsoft.com/office/officeart/2005/8/layout/hProcess9" loCatId="" qsTypeId="urn:microsoft.com/office/officeart/2005/8/quickstyle/simple1" qsCatId="simple" csTypeId="urn:microsoft.com/office/officeart/2005/8/colors/accent1_2" csCatId="accent1" phldr="1"/>
      <dgm:spPr/>
    </dgm:pt>
    <dgm:pt modelId="{3824B3E0-8CCB-4248-AE19-C9C321EB0E05}">
      <dgm:prSet phldrT="[Text]" custT="1"/>
      <dgm:spPr/>
      <dgm:t>
        <a:bodyPr/>
        <a:lstStyle/>
        <a:p>
          <a:r>
            <a:rPr lang="en-US" sz="1400" b="0" i="0" dirty="0"/>
            <a:t>Click on the accession number found on the phage's page (on </a:t>
          </a:r>
          <a:r>
            <a:rPr lang="en-US" sz="1400" b="0" i="0" dirty="0" err="1"/>
            <a:t>phagesdb.org</a:t>
          </a:r>
          <a:r>
            <a:rPr lang="en-US" sz="1400" b="0" i="0" dirty="0"/>
            <a:t>).  This will take you directly to NCBI page for that phage.</a:t>
          </a:r>
          <a:endParaRPr lang="en-US" sz="1400" dirty="0"/>
        </a:p>
      </dgm:t>
    </dgm:pt>
    <dgm:pt modelId="{A47206CE-4C4D-EE41-B803-E43825C0069B}" type="parTrans" cxnId="{268D39BC-6105-3F43-987D-265788DA55DB}">
      <dgm:prSet/>
      <dgm:spPr/>
      <dgm:t>
        <a:bodyPr/>
        <a:lstStyle/>
        <a:p>
          <a:endParaRPr lang="en-US" sz="1400"/>
        </a:p>
      </dgm:t>
    </dgm:pt>
    <dgm:pt modelId="{9D6647FE-EFAF-E840-8B52-BA2B19224FD9}" type="sibTrans" cxnId="{268D39BC-6105-3F43-987D-265788DA55DB}">
      <dgm:prSet/>
      <dgm:spPr/>
      <dgm:t>
        <a:bodyPr/>
        <a:lstStyle/>
        <a:p>
          <a:endParaRPr lang="en-US" sz="1400"/>
        </a:p>
      </dgm:t>
    </dgm:pt>
    <dgm:pt modelId="{9144E267-6AA8-2744-A222-B5E86D1B53A9}">
      <dgm:prSet phldrT="[Text]" custT="1"/>
      <dgm:spPr>
        <a:solidFill>
          <a:srgbClr val="6FA143"/>
        </a:solidFill>
      </dgm:spPr>
      <dgm:t>
        <a:bodyPr/>
        <a:lstStyle/>
        <a:p>
          <a:r>
            <a:rPr lang="en-US" sz="1400" b="0" i="0" u="none" dirty="0"/>
            <a:t>On the NCBI page, on the right side of the page, find the section titled "Related Information" and click on "Protein".  This will take you to the proteins for that phage (well, protein-encoding genes).</a:t>
          </a:r>
          <a:endParaRPr lang="en-US" sz="1400" dirty="0"/>
        </a:p>
      </dgm:t>
    </dgm:pt>
    <dgm:pt modelId="{74D811E5-FD4B-FE4C-AE4A-BFE587803DD6}" type="parTrans" cxnId="{A75C5837-6D0A-CA40-9F66-5CC2548BD9B0}">
      <dgm:prSet/>
      <dgm:spPr/>
      <dgm:t>
        <a:bodyPr/>
        <a:lstStyle/>
        <a:p>
          <a:endParaRPr lang="en-US" sz="1400"/>
        </a:p>
      </dgm:t>
    </dgm:pt>
    <dgm:pt modelId="{DD1D8D49-DC83-DE4E-A085-CEDA5C2202CB}" type="sibTrans" cxnId="{A75C5837-6D0A-CA40-9F66-5CC2548BD9B0}">
      <dgm:prSet/>
      <dgm:spPr/>
      <dgm:t>
        <a:bodyPr/>
        <a:lstStyle/>
        <a:p>
          <a:endParaRPr lang="en-US" sz="1400"/>
        </a:p>
      </dgm:t>
    </dgm:pt>
    <dgm:pt modelId="{407A48BB-24EB-AD46-830D-41EF9983E1C8}">
      <dgm:prSet phldrT="[Text]" custT="1"/>
      <dgm:spPr/>
      <dgm:t>
        <a:bodyPr/>
        <a:lstStyle/>
        <a:p>
          <a:r>
            <a:rPr lang="en-US" sz="1400" b="0" i="0" u="none" dirty="0"/>
            <a:t>To download the accession numbers, click on "Send To", found at top of the page.  Click then on "File" in dropdown menu, and choose "Accession List" in "Format" dropdown menu. </a:t>
          </a:r>
          <a:endParaRPr lang="en-US" sz="1400" dirty="0"/>
        </a:p>
      </dgm:t>
    </dgm:pt>
    <dgm:pt modelId="{68FC7664-C88B-4140-896C-18E3F4665F7F}" type="parTrans" cxnId="{1EA3AA50-6FB8-1941-8DEF-DA256EE53E6E}">
      <dgm:prSet/>
      <dgm:spPr/>
      <dgm:t>
        <a:bodyPr/>
        <a:lstStyle/>
        <a:p>
          <a:endParaRPr lang="en-US" sz="1400"/>
        </a:p>
      </dgm:t>
    </dgm:pt>
    <dgm:pt modelId="{16CD1625-FBA0-8946-B1BC-9045F44DD113}" type="sibTrans" cxnId="{1EA3AA50-6FB8-1941-8DEF-DA256EE53E6E}">
      <dgm:prSet/>
      <dgm:spPr/>
      <dgm:t>
        <a:bodyPr/>
        <a:lstStyle/>
        <a:p>
          <a:endParaRPr lang="en-US" sz="1400"/>
        </a:p>
      </dgm:t>
    </dgm:pt>
    <dgm:pt modelId="{0CC58FB9-A7C9-2A4C-90B8-F48C2AFB4645}">
      <dgm:prSet custT="1"/>
      <dgm:spPr/>
      <dgm:t>
        <a:bodyPr/>
        <a:lstStyle/>
        <a:p>
          <a:r>
            <a:rPr lang="en-US" sz="1400" dirty="0"/>
            <a:t>Once all accession numbers are accessed, go to NCBI BLASTP, paste a list of accession numbers into the text box, and set the organism to “</a:t>
          </a:r>
          <a:r>
            <a:rPr lang="en-US" sz="1400" i="1" dirty="0"/>
            <a:t>Mycobacterium smegmatis</a:t>
          </a:r>
          <a:r>
            <a:rPr lang="en-US" sz="1400" dirty="0"/>
            <a:t>”.</a:t>
          </a:r>
        </a:p>
      </dgm:t>
    </dgm:pt>
    <dgm:pt modelId="{BD2273C3-9095-8E42-80FB-C87391FC4CA3}" type="parTrans" cxnId="{FB2D8610-9D02-5643-B667-EE2A1A14AA90}">
      <dgm:prSet/>
      <dgm:spPr/>
      <dgm:t>
        <a:bodyPr/>
        <a:lstStyle/>
        <a:p>
          <a:endParaRPr lang="en-US" sz="1400"/>
        </a:p>
      </dgm:t>
    </dgm:pt>
    <dgm:pt modelId="{FE5E276C-985D-DA4C-B3C2-13DF2DF52ED5}" type="sibTrans" cxnId="{FB2D8610-9D02-5643-B667-EE2A1A14AA90}">
      <dgm:prSet/>
      <dgm:spPr/>
      <dgm:t>
        <a:bodyPr/>
        <a:lstStyle/>
        <a:p>
          <a:endParaRPr lang="en-US" sz="1400"/>
        </a:p>
      </dgm:t>
    </dgm:pt>
    <dgm:pt modelId="{EBCD3289-CD56-8842-BC92-BC727EAD264E}">
      <dgm:prSet custT="1"/>
      <dgm:spPr>
        <a:solidFill>
          <a:srgbClr val="6FA143"/>
        </a:solidFill>
      </dgm:spPr>
      <dgm:t>
        <a:bodyPr/>
        <a:lstStyle/>
        <a:p>
          <a:r>
            <a:rPr lang="en-US" sz="1400" b="0" i="0" u="none" dirty="0"/>
            <a:t>The file will have a .seq extension.  You can, however, open it in a text editor simply by choosing to "Open With" and choosing the text editor you have on your computer.</a:t>
          </a:r>
          <a:endParaRPr lang="en-US" sz="1400" dirty="0"/>
        </a:p>
      </dgm:t>
    </dgm:pt>
    <dgm:pt modelId="{E44C2AA8-2A3E-0C47-AB80-8AEADF86B2E6}" type="parTrans" cxnId="{985D0DD2-C825-9E4F-A6DF-C502C80C416F}">
      <dgm:prSet/>
      <dgm:spPr/>
      <dgm:t>
        <a:bodyPr/>
        <a:lstStyle/>
        <a:p>
          <a:endParaRPr lang="en-US" sz="1400"/>
        </a:p>
      </dgm:t>
    </dgm:pt>
    <dgm:pt modelId="{36949C43-5174-A942-AA65-EE011BCC4E7B}" type="sibTrans" cxnId="{985D0DD2-C825-9E4F-A6DF-C502C80C416F}">
      <dgm:prSet/>
      <dgm:spPr/>
      <dgm:t>
        <a:bodyPr/>
        <a:lstStyle/>
        <a:p>
          <a:endParaRPr lang="en-US" sz="1400"/>
        </a:p>
      </dgm:t>
    </dgm:pt>
    <dgm:pt modelId="{AA1C37CE-DBAB-6E48-BB16-0ED8C5BAAF44}">
      <dgm:prSet custT="1"/>
      <dgm:spPr>
        <a:solidFill>
          <a:srgbClr val="6FA143"/>
        </a:solidFill>
      </dgm:spPr>
      <dgm:t>
        <a:bodyPr/>
        <a:lstStyle/>
        <a:p>
          <a:r>
            <a:rPr lang="en-US" sz="1400" dirty="0"/>
            <a:t>A list of results will come back.  Some of the accession numbers will have an “*” next to it.  This means that there was no significant data linked to that specific protein,</a:t>
          </a:r>
        </a:p>
      </dgm:t>
    </dgm:pt>
    <dgm:pt modelId="{F44DFC1A-36D4-2C43-A9AE-6C49A370B4A1}" type="parTrans" cxnId="{F911E0E5-E5B6-6048-B8AE-17C3F084A50D}">
      <dgm:prSet/>
      <dgm:spPr/>
      <dgm:t>
        <a:bodyPr/>
        <a:lstStyle/>
        <a:p>
          <a:endParaRPr lang="en-US" sz="1400"/>
        </a:p>
      </dgm:t>
    </dgm:pt>
    <dgm:pt modelId="{B37702C4-4A40-9840-80A0-2B3AEB526E90}" type="sibTrans" cxnId="{F911E0E5-E5B6-6048-B8AE-17C3F084A50D}">
      <dgm:prSet/>
      <dgm:spPr/>
      <dgm:t>
        <a:bodyPr/>
        <a:lstStyle/>
        <a:p>
          <a:endParaRPr lang="en-US" sz="1400"/>
        </a:p>
      </dgm:t>
    </dgm:pt>
    <dgm:pt modelId="{697DDC6E-8E8D-704E-90AC-1942BF343400}">
      <dgm:prSet custT="1"/>
      <dgm:spPr/>
      <dgm:t>
        <a:bodyPr/>
        <a:lstStyle/>
        <a:p>
          <a:r>
            <a:rPr lang="en-US" sz="1400" dirty="0"/>
            <a:t>Make list of all the proteins with no “*”.  With that list, go to </a:t>
          </a:r>
          <a:r>
            <a:rPr lang="en-US" sz="1400" dirty="0" err="1"/>
            <a:t>GoogleColab</a:t>
          </a:r>
          <a:r>
            <a:rPr lang="en-US" sz="1400" dirty="0"/>
            <a:t> to begin getting reverse proteins.</a:t>
          </a:r>
        </a:p>
      </dgm:t>
    </dgm:pt>
    <dgm:pt modelId="{98E0353B-12C9-DB40-BDD9-9F4286F77DDD}" type="parTrans" cxnId="{DF0EAD47-E44B-EA4A-B182-C2F02094541C}">
      <dgm:prSet/>
      <dgm:spPr/>
      <dgm:t>
        <a:bodyPr/>
        <a:lstStyle/>
        <a:p>
          <a:endParaRPr lang="en-US" sz="1400"/>
        </a:p>
      </dgm:t>
    </dgm:pt>
    <dgm:pt modelId="{1D753DC1-500C-524A-8D61-3F7D7ADD9812}" type="sibTrans" cxnId="{DF0EAD47-E44B-EA4A-B182-C2F02094541C}">
      <dgm:prSet/>
      <dgm:spPr/>
      <dgm:t>
        <a:bodyPr/>
        <a:lstStyle/>
        <a:p>
          <a:endParaRPr lang="en-US" sz="1400"/>
        </a:p>
      </dgm:t>
    </dgm:pt>
    <dgm:pt modelId="{E638D650-6F87-9146-9111-C47C28223FC4}" type="pres">
      <dgm:prSet presAssocID="{70826158-680D-2A4A-97BD-757C6E652547}" presName="CompostProcess" presStyleCnt="0">
        <dgm:presLayoutVars>
          <dgm:dir/>
          <dgm:resizeHandles val="exact"/>
        </dgm:presLayoutVars>
      </dgm:prSet>
      <dgm:spPr/>
    </dgm:pt>
    <dgm:pt modelId="{D97377A4-AB92-5E4C-BCB4-298C90036D45}" type="pres">
      <dgm:prSet presAssocID="{70826158-680D-2A4A-97BD-757C6E652547}" presName="arrow" presStyleLbl="bgShp" presStyleIdx="0" presStyleCnt="1"/>
      <dgm:spPr/>
    </dgm:pt>
    <dgm:pt modelId="{E3705573-9CED-1843-9C5B-2E5D5D4FC9DF}" type="pres">
      <dgm:prSet presAssocID="{70826158-680D-2A4A-97BD-757C6E652547}" presName="linearProcess" presStyleCnt="0"/>
      <dgm:spPr/>
    </dgm:pt>
    <dgm:pt modelId="{F5BEEEE8-56C0-1845-AF6F-FB53BA9871F1}" type="pres">
      <dgm:prSet presAssocID="{3824B3E0-8CCB-4248-AE19-C9C321EB0E05}" presName="textNode" presStyleLbl="node1" presStyleIdx="0" presStyleCnt="7">
        <dgm:presLayoutVars>
          <dgm:bulletEnabled val="1"/>
        </dgm:presLayoutVars>
      </dgm:prSet>
      <dgm:spPr/>
    </dgm:pt>
    <dgm:pt modelId="{6A1513DB-90A0-0745-A923-E6E30DD0EF10}" type="pres">
      <dgm:prSet presAssocID="{9D6647FE-EFAF-E840-8B52-BA2B19224FD9}" presName="sibTrans" presStyleCnt="0"/>
      <dgm:spPr/>
    </dgm:pt>
    <dgm:pt modelId="{D04D6917-F38D-BB4A-9E6F-4825C7681C4B}" type="pres">
      <dgm:prSet presAssocID="{9144E267-6AA8-2744-A222-B5E86D1B53A9}" presName="textNode" presStyleLbl="node1" presStyleIdx="1" presStyleCnt="7">
        <dgm:presLayoutVars>
          <dgm:bulletEnabled val="1"/>
        </dgm:presLayoutVars>
      </dgm:prSet>
      <dgm:spPr/>
    </dgm:pt>
    <dgm:pt modelId="{E066B68F-4EE9-9548-9EB1-2861B0678F46}" type="pres">
      <dgm:prSet presAssocID="{DD1D8D49-DC83-DE4E-A085-CEDA5C2202CB}" presName="sibTrans" presStyleCnt="0"/>
      <dgm:spPr/>
    </dgm:pt>
    <dgm:pt modelId="{602D3945-D6B1-D846-B991-E4C9C047B79B}" type="pres">
      <dgm:prSet presAssocID="{407A48BB-24EB-AD46-830D-41EF9983E1C8}" presName="textNode" presStyleLbl="node1" presStyleIdx="2" presStyleCnt="7">
        <dgm:presLayoutVars>
          <dgm:bulletEnabled val="1"/>
        </dgm:presLayoutVars>
      </dgm:prSet>
      <dgm:spPr/>
    </dgm:pt>
    <dgm:pt modelId="{E371C7F8-9E61-B44B-B60F-8195B3CA4BA0}" type="pres">
      <dgm:prSet presAssocID="{16CD1625-FBA0-8946-B1BC-9045F44DD113}" presName="sibTrans" presStyleCnt="0"/>
      <dgm:spPr/>
    </dgm:pt>
    <dgm:pt modelId="{E4D15A61-0030-FB4C-91E7-60089554A392}" type="pres">
      <dgm:prSet presAssocID="{EBCD3289-CD56-8842-BC92-BC727EAD264E}" presName="textNode" presStyleLbl="node1" presStyleIdx="3" presStyleCnt="7">
        <dgm:presLayoutVars>
          <dgm:bulletEnabled val="1"/>
        </dgm:presLayoutVars>
      </dgm:prSet>
      <dgm:spPr/>
    </dgm:pt>
    <dgm:pt modelId="{A414D689-2BFF-A14F-8BE1-03C493C4A870}" type="pres">
      <dgm:prSet presAssocID="{36949C43-5174-A942-AA65-EE011BCC4E7B}" presName="sibTrans" presStyleCnt="0"/>
      <dgm:spPr/>
    </dgm:pt>
    <dgm:pt modelId="{E7694B12-6053-B840-89F6-AE9FC8F1F62F}" type="pres">
      <dgm:prSet presAssocID="{0CC58FB9-A7C9-2A4C-90B8-F48C2AFB4645}" presName="textNode" presStyleLbl="node1" presStyleIdx="4" presStyleCnt="7">
        <dgm:presLayoutVars>
          <dgm:bulletEnabled val="1"/>
        </dgm:presLayoutVars>
      </dgm:prSet>
      <dgm:spPr/>
    </dgm:pt>
    <dgm:pt modelId="{3D78766F-2717-7C4C-9402-9A7FF0F8F260}" type="pres">
      <dgm:prSet presAssocID="{FE5E276C-985D-DA4C-B3C2-13DF2DF52ED5}" presName="sibTrans" presStyleCnt="0"/>
      <dgm:spPr/>
    </dgm:pt>
    <dgm:pt modelId="{AED0DE66-FC51-474C-A795-4082CF543570}" type="pres">
      <dgm:prSet presAssocID="{AA1C37CE-DBAB-6E48-BB16-0ED8C5BAAF44}" presName="textNode" presStyleLbl="node1" presStyleIdx="5" presStyleCnt="7">
        <dgm:presLayoutVars>
          <dgm:bulletEnabled val="1"/>
        </dgm:presLayoutVars>
      </dgm:prSet>
      <dgm:spPr/>
    </dgm:pt>
    <dgm:pt modelId="{F7741DFB-8CAE-154A-AE87-C2CF3ACBD595}" type="pres">
      <dgm:prSet presAssocID="{B37702C4-4A40-9840-80A0-2B3AEB526E90}" presName="sibTrans" presStyleCnt="0"/>
      <dgm:spPr/>
    </dgm:pt>
    <dgm:pt modelId="{5D09C8D3-2C6B-534F-B151-E6EFD9F75962}" type="pres">
      <dgm:prSet presAssocID="{697DDC6E-8E8D-704E-90AC-1942BF343400}" presName="textNode" presStyleLbl="node1" presStyleIdx="6" presStyleCnt="7">
        <dgm:presLayoutVars>
          <dgm:bulletEnabled val="1"/>
        </dgm:presLayoutVars>
      </dgm:prSet>
      <dgm:spPr/>
    </dgm:pt>
  </dgm:ptLst>
  <dgm:cxnLst>
    <dgm:cxn modelId="{FB2D8610-9D02-5643-B667-EE2A1A14AA90}" srcId="{70826158-680D-2A4A-97BD-757C6E652547}" destId="{0CC58FB9-A7C9-2A4C-90B8-F48C2AFB4645}" srcOrd="4" destOrd="0" parTransId="{BD2273C3-9095-8E42-80FB-C87391FC4CA3}" sibTransId="{FE5E276C-985D-DA4C-B3C2-13DF2DF52ED5}"/>
    <dgm:cxn modelId="{E5F4E526-9C78-DC49-8146-2E253B3E8F51}" type="presOf" srcId="{3824B3E0-8CCB-4248-AE19-C9C321EB0E05}" destId="{F5BEEEE8-56C0-1845-AF6F-FB53BA9871F1}" srcOrd="0" destOrd="0" presId="urn:microsoft.com/office/officeart/2005/8/layout/hProcess9"/>
    <dgm:cxn modelId="{A75C5837-6D0A-CA40-9F66-5CC2548BD9B0}" srcId="{70826158-680D-2A4A-97BD-757C6E652547}" destId="{9144E267-6AA8-2744-A222-B5E86D1B53A9}" srcOrd="1" destOrd="0" parTransId="{74D811E5-FD4B-FE4C-AE4A-BFE587803DD6}" sibTransId="{DD1D8D49-DC83-DE4E-A085-CEDA5C2202CB}"/>
    <dgm:cxn modelId="{3B3A7246-5C46-1542-815F-F076D272797F}" type="presOf" srcId="{697DDC6E-8E8D-704E-90AC-1942BF343400}" destId="{5D09C8D3-2C6B-534F-B151-E6EFD9F75962}" srcOrd="0" destOrd="0" presId="urn:microsoft.com/office/officeart/2005/8/layout/hProcess9"/>
    <dgm:cxn modelId="{DF0EAD47-E44B-EA4A-B182-C2F02094541C}" srcId="{70826158-680D-2A4A-97BD-757C6E652547}" destId="{697DDC6E-8E8D-704E-90AC-1942BF343400}" srcOrd="6" destOrd="0" parTransId="{98E0353B-12C9-DB40-BDD9-9F4286F77DDD}" sibTransId="{1D753DC1-500C-524A-8D61-3F7D7ADD9812}"/>
    <dgm:cxn modelId="{1EA3AA50-6FB8-1941-8DEF-DA256EE53E6E}" srcId="{70826158-680D-2A4A-97BD-757C6E652547}" destId="{407A48BB-24EB-AD46-830D-41EF9983E1C8}" srcOrd="2" destOrd="0" parTransId="{68FC7664-C88B-4140-896C-18E3F4665F7F}" sibTransId="{16CD1625-FBA0-8946-B1BC-9045F44DD113}"/>
    <dgm:cxn modelId="{7664DC5A-9098-0F4E-9ED6-445CF059D6DE}" type="presOf" srcId="{EBCD3289-CD56-8842-BC92-BC727EAD264E}" destId="{E4D15A61-0030-FB4C-91E7-60089554A392}" srcOrd="0" destOrd="0" presId="urn:microsoft.com/office/officeart/2005/8/layout/hProcess9"/>
    <dgm:cxn modelId="{63D0195F-2B9A-4041-B404-5B5FDF56F316}" type="presOf" srcId="{407A48BB-24EB-AD46-830D-41EF9983E1C8}" destId="{602D3945-D6B1-D846-B991-E4C9C047B79B}" srcOrd="0" destOrd="0" presId="urn:microsoft.com/office/officeart/2005/8/layout/hProcess9"/>
    <dgm:cxn modelId="{739CEA7F-5F85-6649-BB46-34DCF21282D3}" type="presOf" srcId="{70826158-680D-2A4A-97BD-757C6E652547}" destId="{E638D650-6F87-9146-9111-C47C28223FC4}" srcOrd="0" destOrd="0" presId="urn:microsoft.com/office/officeart/2005/8/layout/hProcess9"/>
    <dgm:cxn modelId="{3E48FEA0-445A-834B-884E-DA0558D56BEB}" type="presOf" srcId="{9144E267-6AA8-2744-A222-B5E86D1B53A9}" destId="{D04D6917-F38D-BB4A-9E6F-4825C7681C4B}" srcOrd="0" destOrd="0" presId="urn:microsoft.com/office/officeart/2005/8/layout/hProcess9"/>
    <dgm:cxn modelId="{268D39BC-6105-3F43-987D-265788DA55DB}" srcId="{70826158-680D-2A4A-97BD-757C6E652547}" destId="{3824B3E0-8CCB-4248-AE19-C9C321EB0E05}" srcOrd="0" destOrd="0" parTransId="{A47206CE-4C4D-EE41-B803-E43825C0069B}" sibTransId="{9D6647FE-EFAF-E840-8B52-BA2B19224FD9}"/>
    <dgm:cxn modelId="{985D0DD2-C825-9E4F-A6DF-C502C80C416F}" srcId="{70826158-680D-2A4A-97BD-757C6E652547}" destId="{EBCD3289-CD56-8842-BC92-BC727EAD264E}" srcOrd="3" destOrd="0" parTransId="{E44C2AA8-2A3E-0C47-AB80-8AEADF86B2E6}" sibTransId="{36949C43-5174-A942-AA65-EE011BCC4E7B}"/>
    <dgm:cxn modelId="{F49738E2-1655-EE45-B4B6-D4BF7AB1F60C}" type="presOf" srcId="{AA1C37CE-DBAB-6E48-BB16-0ED8C5BAAF44}" destId="{AED0DE66-FC51-474C-A795-4082CF543570}" srcOrd="0" destOrd="0" presId="urn:microsoft.com/office/officeart/2005/8/layout/hProcess9"/>
    <dgm:cxn modelId="{F911E0E5-E5B6-6048-B8AE-17C3F084A50D}" srcId="{70826158-680D-2A4A-97BD-757C6E652547}" destId="{AA1C37CE-DBAB-6E48-BB16-0ED8C5BAAF44}" srcOrd="5" destOrd="0" parTransId="{F44DFC1A-36D4-2C43-A9AE-6C49A370B4A1}" sibTransId="{B37702C4-4A40-9840-80A0-2B3AEB526E90}"/>
    <dgm:cxn modelId="{C8DC52F6-E5E5-AC44-9786-3D53452EA04B}" type="presOf" srcId="{0CC58FB9-A7C9-2A4C-90B8-F48C2AFB4645}" destId="{E7694B12-6053-B840-89F6-AE9FC8F1F62F}" srcOrd="0" destOrd="0" presId="urn:microsoft.com/office/officeart/2005/8/layout/hProcess9"/>
    <dgm:cxn modelId="{506F0D24-B98D-B04F-9031-88943E258DF4}" type="presParOf" srcId="{E638D650-6F87-9146-9111-C47C28223FC4}" destId="{D97377A4-AB92-5E4C-BCB4-298C90036D45}" srcOrd="0" destOrd="0" presId="urn:microsoft.com/office/officeart/2005/8/layout/hProcess9"/>
    <dgm:cxn modelId="{24AD8483-DFAE-B448-B6A6-C892150E4970}" type="presParOf" srcId="{E638D650-6F87-9146-9111-C47C28223FC4}" destId="{E3705573-9CED-1843-9C5B-2E5D5D4FC9DF}" srcOrd="1" destOrd="0" presId="urn:microsoft.com/office/officeart/2005/8/layout/hProcess9"/>
    <dgm:cxn modelId="{69E2BF5C-B934-C843-A503-31C33B5B93FF}" type="presParOf" srcId="{E3705573-9CED-1843-9C5B-2E5D5D4FC9DF}" destId="{F5BEEEE8-56C0-1845-AF6F-FB53BA9871F1}" srcOrd="0" destOrd="0" presId="urn:microsoft.com/office/officeart/2005/8/layout/hProcess9"/>
    <dgm:cxn modelId="{A14A8AA7-CE21-4147-8843-A2A0CDFA8EC7}" type="presParOf" srcId="{E3705573-9CED-1843-9C5B-2E5D5D4FC9DF}" destId="{6A1513DB-90A0-0745-A923-E6E30DD0EF10}" srcOrd="1" destOrd="0" presId="urn:microsoft.com/office/officeart/2005/8/layout/hProcess9"/>
    <dgm:cxn modelId="{5865E12E-C96D-154F-8221-8422AEFDDC3D}" type="presParOf" srcId="{E3705573-9CED-1843-9C5B-2E5D5D4FC9DF}" destId="{D04D6917-F38D-BB4A-9E6F-4825C7681C4B}" srcOrd="2" destOrd="0" presId="urn:microsoft.com/office/officeart/2005/8/layout/hProcess9"/>
    <dgm:cxn modelId="{69A5B4E0-FCF9-D641-BD83-49B6CE1C2D78}" type="presParOf" srcId="{E3705573-9CED-1843-9C5B-2E5D5D4FC9DF}" destId="{E066B68F-4EE9-9548-9EB1-2861B0678F46}" srcOrd="3" destOrd="0" presId="urn:microsoft.com/office/officeart/2005/8/layout/hProcess9"/>
    <dgm:cxn modelId="{5266CC43-7542-4F44-8DBB-A4CD1DF073E6}" type="presParOf" srcId="{E3705573-9CED-1843-9C5B-2E5D5D4FC9DF}" destId="{602D3945-D6B1-D846-B991-E4C9C047B79B}" srcOrd="4" destOrd="0" presId="urn:microsoft.com/office/officeart/2005/8/layout/hProcess9"/>
    <dgm:cxn modelId="{8EA1D51F-B463-4542-A576-B00179216988}" type="presParOf" srcId="{E3705573-9CED-1843-9C5B-2E5D5D4FC9DF}" destId="{E371C7F8-9E61-B44B-B60F-8195B3CA4BA0}" srcOrd="5" destOrd="0" presId="urn:microsoft.com/office/officeart/2005/8/layout/hProcess9"/>
    <dgm:cxn modelId="{FDFDD607-DB59-5940-A76C-DF771128DC93}" type="presParOf" srcId="{E3705573-9CED-1843-9C5B-2E5D5D4FC9DF}" destId="{E4D15A61-0030-FB4C-91E7-60089554A392}" srcOrd="6" destOrd="0" presId="urn:microsoft.com/office/officeart/2005/8/layout/hProcess9"/>
    <dgm:cxn modelId="{F6805437-9503-B04B-B79E-96F99EB4B82B}" type="presParOf" srcId="{E3705573-9CED-1843-9C5B-2E5D5D4FC9DF}" destId="{A414D689-2BFF-A14F-8BE1-03C493C4A870}" srcOrd="7" destOrd="0" presId="urn:microsoft.com/office/officeart/2005/8/layout/hProcess9"/>
    <dgm:cxn modelId="{4AFF66A5-B5A9-4B40-A54C-50E2A3654054}" type="presParOf" srcId="{E3705573-9CED-1843-9C5B-2E5D5D4FC9DF}" destId="{E7694B12-6053-B840-89F6-AE9FC8F1F62F}" srcOrd="8" destOrd="0" presId="urn:microsoft.com/office/officeart/2005/8/layout/hProcess9"/>
    <dgm:cxn modelId="{1767B71E-9341-3441-9971-95AD3DEC88ED}" type="presParOf" srcId="{E3705573-9CED-1843-9C5B-2E5D5D4FC9DF}" destId="{3D78766F-2717-7C4C-9402-9A7FF0F8F260}" srcOrd="9" destOrd="0" presId="urn:microsoft.com/office/officeart/2005/8/layout/hProcess9"/>
    <dgm:cxn modelId="{142F15ED-F21E-B14B-8993-A1ABA6255F94}" type="presParOf" srcId="{E3705573-9CED-1843-9C5B-2E5D5D4FC9DF}" destId="{AED0DE66-FC51-474C-A795-4082CF543570}" srcOrd="10" destOrd="0" presId="urn:microsoft.com/office/officeart/2005/8/layout/hProcess9"/>
    <dgm:cxn modelId="{CE679904-951D-6242-A1C1-23B8CC5CF97F}" type="presParOf" srcId="{E3705573-9CED-1843-9C5B-2E5D5D4FC9DF}" destId="{F7741DFB-8CAE-154A-AE87-C2CF3ACBD595}" srcOrd="11" destOrd="0" presId="urn:microsoft.com/office/officeart/2005/8/layout/hProcess9"/>
    <dgm:cxn modelId="{E42AA8C1-9BEF-7C45-A889-0703A882ED8A}" type="presParOf" srcId="{E3705573-9CED-1843-9C5B-2E5D5D4FC9DF}" destId="{5D09C8D3-2C6B-534F-B151-E6EFD9F75962}" srcOrd="12" destOrd="0" presId="urn:microsoft.com/office/officeart/2005/8/layout/hProcess9"/>
  </dgm:cxnLst>
  <dgm:bg/>
  <dgm:whole/>
  <dgm:extLst>
    <a:ext uri="http://schemas.microsoft.com/office/drawing/2008/diagram">
      <dsp:dataModelExt xmlns:dsp="http://schemas.microsoft.com/office/drawing/2008/diagram" relId="rId23"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F10BD51-F420-6B47-A4BC-53BF71816D63}">
      <dsp:nvSpPr>
        <dsp:cNvPr id="0" name=""/>
        <dsp:cNvSpPr/>
      </dsp:nvSpPr>
      <dsp:spPr>
        <a:xfrm>
          <a:off x="764" y="814071"/>
          <a:ext cx="2981957" cy="1789174"/>
        </a:xfrm>
        <a:prstGeom prst="rect">
          <a:avLst/>
        </a:prstGeom>
        <a:solidFill>
          <a:srgbClr val="5B9BD5">
            <a:hueOff val="0"/>
            <a:satOff val="0"/>
            <a:lumOff val="0"/>
            <a:alphaOff val="0"/>
          </a:srgbClr>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u="none" kern="1200" dirty="0">
              <a:solidFill>
                <a:sysClr val="window" lastClr="FFFFFF"/>
              </a:solidFill>
              <a:latin typeface="Calibri" panose="020F0502020204030204"/>
              <a:ea typeface="+mn-ea"/>
              <a:cs typeface="+mn-cs"/>
            </a:rPr>
            <a:t>Query ID</a:t>
          </a:r>
          <a:r>
            <a:rPr lang="en-US" sz="1700" kern="1200" dirty="0">
              <a:solidFill>
                <a:sysClr val="window" lastClr="FFFFFF"/>
              </a:solidFill>
              <a:latin typeface="Calibri" panose="020F0502020204030204"/>
              <a:ea typeface="+mn-ea"/>
              <a:cs typeface="+mn-cs"/>
            </a:rPr>
            <a:t>: The query ID is the accession number of each protein run.  </a:t>
          </a:r>
        </a:p>
      </dsp:txBody>
      <dsp:txXfrm>
        <a:off x="764" y="814071"/>
        <a:ext cx="2981957" cy="1789174"/>
      </dsp:txXfrm>
    </dsp:sp>
    <dsp:sp modelId="{E568AA9E-3525-B34D-994D-2F58D787FC5C}">
      <dsp:nvSpPr>
        <dsp:cNvPr id="0" name=""/>
        <dsp:cNvSpPr/>
      </dsp:nvSpPr>
      <dsp:spPr>
        <a:xfrm>
          <a:off x="3280917" y="814071"/>
          <a:ext cx="2981957" cy="1789174"/>
        </a:xfrm>
        <a:prstGeom prst="rect">
          <a:avLst/>
        </a:prstGeom>
        <a:solidFill>
          <a:srgbClr val="5B9BD5">
            <a:hueOff val="-2252848"/>
            <a:satOff val="-5806"/>
            <a:lumOff val="-3922"/>
            <a:alphaOff val="0"/>
          </a:srgbClr>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u="none" kern="1200" dirty="0">
              <a:solidFill>
                <a:sysClr val="window" lastClr="FFFFFF"/>
              </a:solidFill>
              <a:latin typeface="Calibri" panose="020F0502020204030204"/>
              <a:ea typeface="+mn-ea"/>
              <a:cs typeface="+mn-cs"/>
            </a:rPr>
            <a:t>Scientific Name</a:t>
          </a:r>
          <a:r>
            <a:rPr lang="en-US" sz="1700" kern="1200" dirty="0">
              <a:solidFill>
                <a:sysClr val="window" lastClr="FFFFFF"/>
              </a:solidFill>
              <a:latin typeface="Calibri" panose="020F0502020204030204"/>
              <a:ea typeface="+mn-ea"/>
              <a:cs typeface="+mn-cs"/>
            </a:rPr>
            <a:t>: This is the name that a bacteria can be identified by.</a:t>
          </a:r>
        </a:p>
      </dsp:txBody>
      <dsp:txXfrm>
        <a:off x="3280917" y="814071"/>
        <a:ext cx="2981957" cy="1789174"/>
      </dsp:txXfrm>
    </dsp:sp>
    <dsp:sp modelId="{AAD45934-AA54-C049-87D1-5FD24E890585}">
      <dsp:nvSpPr>
        <dsp:cNvPr id="0" name=""/>
        <dsp:cNvSpPr/>
      </dsp:nvSpPr>
      <dsp:spPr>
        <a:xfrm>
          <a:off x="764" y="2901441"/>
          <a:ext cx="2981957" cy="1789174"/>
        </a:xfrm>
        <a:prstGeom prst="rect">
          <a:avLst/>
        </a:prstGeom>
        <a:solidFill>
          <a:srgbClr val="5B9BD5">
            <a:hueOff val="-4505695"/>
            <a:satOff val="-11613"/>
            <a:lumOff val="-7843"/>
            <a:alphaOff val="0"/>
          </a:srgbClr>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u="none" kern="1200">
              <a:solidFill>
                <a:sysClr val="window" lastClr="FFFFFF"/>
              </a:solidFill>
              <a:latin typeface="Calibri" panose="020F0502020204030204"/>
              <a:ea typeface="+mn-ea"/>
              <a:cs typeface="+mn-cs"/>
            </a:rPr>
            <a:t>Query Cover Percentage</a:t>
          </a:r>
          <a:r>
            <a:rPr lang="en-US" sz="1700" kern="1200">
              <a:solidFill>
                <a:sysClr val="window" lastClr="FFFFFF"/>
              </a:solidFill>
              <a:latin typeface="Calibri" panose="020F0502020204030204"/>
              <a:ea typeface="+mn-ea"/>
              <a:cs typeface="+mn-cs"/>
            </a:rPr>
            <a:t>: This aligned segments percentage.  Percentages over 70% are considered relevant, but the closer the number is to 100%, the more pertinent the data is.</a:t>
          </a:r>
        </a:p>
      </dsp:txBody>
      <dsp:txXfrm>
        <a:off x="764" y="2901441"/>
        <a:ext cx="2981957" cy="1789174"/>
      </dsp:txXfrm>
    </dsp:sp>
    <dsp:sp modelId="{21B63B3A-E0E5-8648-8955-26C6C1F2D429}">
      <dsp:nvSpPr>
        <dsp:cNvPr id="0" name=""/>
        <dsp:cNvSpPr/>
      </dsp:nvSpPr>
      <dsp:spPr>
        <a:xfrm>
          <a:off x="3280917" y="2901441"/>
          <a:ext cx="2981957" cy="1789174"/>
        </a:xfrm>
        <a:prstGeom prst="rect">
          <a:avLst/>
        </a:prstGeom>
        <a:solidFill>
          <a:srgbClr val="5B9BD5">
            <a:hueOff val="-6758543"/>
            <a:satOff val="-17419"/>
            <a:lumOff val="-11765"/>
            <a:alphaOff val="0"/>
          </a:srgbClr>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u="none" kern="1200">
              <a:solidFill>
                <a:sysClr val="window" lastClr="FFFFFF"/>
              </a:solidFill>
              <a:latin typeface="Calibri" panose="020F0502020204030204"/>
              <a:ea typeface="+mn-ea"/>
              <a:cs typeface="+mn-cs"/>
            </a:rPr>
            <a:t>E-Value</a:t>
          </a:r>
          <a:r>
            <a:rPr lang="en-US" sz="1700" kern="1200">
              <a:solidFill>
                <a:sysClr val="window" lastClr="FFFFFF"/>
              </a:solidFill>
              <a:latin typeface="Calibri" panose="020F0502020204030204"/>
              <a:ea typeface="+mn-ea"/>
              <a:cs typeface="+mn-cs"/>
            </a:rPr>
            <a:t>: This is the expected value.  The closer the e-value is to zero, the more likely there is horizontal gene transfer present.</a:t>
          </a:r>
        </a:p>
      </dsp:txBody>
      <dsp:txXfrm>
        <a:off x="3280917" y="2901441"/>
        <a:ext cx="2981957" cy="178917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97377A4-AB92-5E4C-BCB4-298C90036D45}">
      <dsp:nvSpPr>
        <dsp:cNvPr id="0" name=""/>
        <dsp:cNvSpPr/>
      </dsp:nvSpPr>
      <dsp:spPr>
        <a:xfrm>
          <a:off x="920386" y="0"/>
          <a:ext cx="10431044" cy="7738359"/>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5BEEEE8-56C0-1845-AF6F-FB53BA9871F1}">
      <dsp:nvSpPr>
        <dsp:cNvPr id="0" name=""/>
        <dsp:cNvSpPr/>
      </dsp:nvSpPr>
      <dsp:spPr>
        <a:xfrm>
          <a:off x="2396" y="2321507"/>
          <a:ext cx="1533377" cy="3095343"/>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b="0" i="0" kern="1200" dirty="0"/>
            <a:t>Click on the accession number found on the phage's page (on </a:t>
          </a:r>
          <a:r>
            <a:rPr lang="en-US" sz="1400" b="0" i="0" kern="1200" dirty="0" err="1"/>
            <a:t>phagesdb.org</a:t>
          </a:r>
          <a:r>
            <a:rPr lang="en-US" sz="1400" b="0" i="0" kern="1200" dirty="0"/>
            <a:t>).  This will take you directly to NCBI page for that phage.</a:t>
          </a:r>
          <a:endParaRPr lang="en-US" sz="1400" kern="1200" dirty="0"/>
        </a:p>
      </dsp:txBody>
      <dsp:txXfrm>
        <a:off x="77249" y="2396360"/>
        <a:ext cx="1383671" cy="2945637"/>
      </dsp:txXfrm>
    </dsp:sp>
    <dsp:sp modelId="{D04D6917-F38D-BB4A-9E6F-4825C7681C4B}">
      <dsp:nvSpPr>
        <dsp:cNvPr id="0" name=""/>
        <dsp:cNvSpPr/>
      </dsp:nvSpPr>
      <dsp:spPr>
        <a:xfrm>
          <a:off x="1791337" y="2321507"/>
          <a:ext cx="1533377" cy="3095343"/>
        </a:xfrm>
        <a:prstGeom prst="roundRect">
          <a:avLst/>
        </a:prstGeom>
        <a:solidFill>
          <a:srgbClr val="6FA143"/>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b="0" i="0" u="none" kern="1200" dirty="0"/>
            <a:t>On the NCBI page, on the right side of the page, find the section titled "Related Information" and click on "Protein".  This will take you to the proteins for that phage (well, protein-encoding genes).</a:t>
          </a:r>
          <a:endParaRPr lang="en-US" sz="1400" kern="1200" dirty="0"/>
        </a:p>
      </dsp:txBody>
      <dsp:txXfrm>
        <a:off x="1866190" y="2396360"/>
        <a:ext cx="1383671" cy="2945637"/>
      </dsp:txXfrm>
    </dsp:sp>
    <dsp:sp modelId="{602D3945-D6B1-D846-B991-E4C9C047B79B}">
      <dsp:nvSpPr>
        <dsp:cNvPr id="0" name=""/>
        <dsp:cNvSpPr/>
      </dsp:nvSpPr>
      <dsp:spPr>
        <a:xfrm>
          <a:off x="3580278" y="2321507"/>
          <a:ext cx="1533377" cy="3095343"/>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b="0" i="0" u="none" kern="1200" dirty="0"/>
            <a:t>To download the accession numbers, click on "Send To", found at top of the page.  Click then on "File" in dropdown menu, and choose "Accession List" in "Format" dropdown menu. </a:t>
          </a:r>
          <a:endParaRPr lang="en-US" sz="1400" kern="1200" dirty="0"/>
        </a:p>
      </dsp:txBody>
      <dsp:txXfrm>
        <a:off x="3655131" y="2396360"/>
        <a:ext cx="1383671" cy="2945637"/>
      </dsp:txXfrm>
    </dsp:sp>
    <dsp:sp modelId="{E4D15A61-0030-FB4C-91E7-60089554A392}">
      <dsp:nvSpPr>
        <dsp:cNvPr id="0" name=""/>
        <dsp:cNvSpPr/>
      </dsp:nvSpPr>
      <dsp:spPr>
        <a:xfrm>
          <a:off x="5369219" y="2321507"/>
          <a:ext cx="1533377" cy="3095343"/>
        </a:xfrm>
        <a:prstGeom prst="roundRect">
          <a:avLst/>
        </a:prstGeom>
        <a:solidFill>
          <a:srgbClr val="6FA143"/>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b="0" i="0" u="none" kern="1200" dirty="0"/>
            <a:t>The file will have a .seq extension.  You can, however, open it in a text editor simply by choosing to "Open With" and choosing the text editor you have on your computer.</a:t>
          </a:r>
          <a:endParaRPr lang="en-US" sz="1400" kern="1200" dirty="0"/>
        </a:p>
      </dsp:txBody>
      <dsp:txXfrm>
        <a:off x="5444072" y="2396360"/>
        <a:ext cx="1383671" cy="2945637"/>
      </dsp:txXfrm>
    </dsp:sp>
    <dsp:sp modelId="{E7694B12-6053-B840-89F6-AE9FC8F1F62F}">
      <dsp:nvSpPr>
        <dsp:cNvPr id="0" name=""/>
        <dsp:cNvSpPr/>
      </dsp:nvSpPr>
      <dsp:spPr>
        <a:xfrm>
          <a:off x="7158160" y="2321507"/>
          <a:ext cx="1533377" cy="3095343"/>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dirty="0"/>
            <a:t>Once all accession numbers are accessed, go to NCBI BLASTP, paste a list of accession numbers into the text box, and set the organism to “</a:t>
          </a:r>
          <a:r>
            <a:rPr lang="en-US" sz="1400" i="1" kern="1200" dirty="0"/>
            <a:t>Mycobacterium smegmatis</a:t>
          </a:r>
          <a:r>
            <a:rPr lang="en-US" sz="1400" kern="1200" dirty="0"/>
            <a:t>”.</a:t>
          </a:r>
        </a:p>
      </dsp:txBody>
      <dsp:txXfrm>
        <a:off x="7233013" y="2396360"/>
        <a:ext cx="1383671" cy="2945637"/>
      </dsp:txXfrm>
    </dsp:sp>
    <dsp:sp modelId="{AED0DE66-FC51-474C-A795-4082CF543570}">
      <dsp:nvSpPr>
        <dsp:cNvPr id="0" name=""/>
        <dsp:cNvSpPr/>
      </dsp:nvSpPr>
      <dsp:spPr>
        <a:xfrm>
          <a:off x="8947101" y="2321507"/>
          <a:ext cx="1533377" cy="3095343"/>
        </a:xfrm>
        <a:prstGeom prst="roundRect">
          <a:avLst/>
        </a:prstGeom>
        <a:solidFill>
          <a:srgbClr val="6FA143"/>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dirty="0"/>
            <a:t>A list of results will come back.  Some of the accession numbers will have an “*” next to it.  This means that there was no significant data linked to that specific protein,</a:t>
          </a:r>
        </a:p>
      </dsp:txBody>
      <dsp:txXfrm>
        <a:off x="9021954" y="2396360"/>
        <a:ext cx="1383671" cy="2945637"/>
      </dsp:txXfrm>
    </dsp:sp>
    <dsp:sp modelId="{5D09C8D3-2C6B-534F-B151-E6EFD9F75962}">
      <dsp:nvSpPr>
        <dsp:cNvPr id="0" name=""/>
        <dsp:cNvSpPr/>
      </dsp:nvSpPr>
      <dsp:spPr>
        <a:xfrm>
          <a:off x="10736042" y="2321507"/>
          <a:ext cx="1533377" cy="3095343"/>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dirty="0"/>
            <a:t>Make list of all the proteins with no “*”.  With that list, go to </a:t>
          </a:r>
          <a:r>
            <a:rPr lang="en-US" sz="1400" kern="1200" dirty="0" err="1"/>
            <a:t>GoogleColab</a:t>
          </a:r>
          <a:r>
            <a:rPr lang="en-US" sz="1400" kern="1200" dirty="0"/>
            <a:t> to begin getting reverse proteins.</a:t>
          </a:r>
        </a:p>
      </dsp:txBody>
      <dsp:txXfrm>
        <a:off x="10810895" y="2396360"/>
        <a:ext cx="1383671" cy="2945637"/>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Shape 3"/>
          <p:cNvSpPr txBox="1">
            <a:spLocks noGrp="1"/>
          </p:cNvSpPr>
          <p:nvPr>
            <p:ph type="hdr" idx="2"/>
          </p:nvPr>
        </p:nvSpPr>
        <p:spPr>
          <a:xfrm>
            <a:off x="0" y="0"/>
            <a:ext cx="2971799" cy="458788"/>
          </a:xfrm>
          <a:prstGeom prst="rect">
            <a:avLst/>
          </a:prstGeom>
          <a:noFill/>
          <a:ln>
            <a:noFill/>
          </a:ln>
        </p:spPr>
        <p:txBody>
          <a:bodyPr lIns="91425" tIns="91425" rIns="91425" bIns="91425" anchor="t" anchorCtr="0"/>
          <a:lstStyle>
            <a:lvl1pPr marL="0" marR="0" lvl="0" indent="0" algn="l" rtl="0">
              <a:spcBef>
                <a:spcPts val="0"/>
              </a:spcBef>
              <a:buNone/>
              <a:defRPr sz="1200" b="0" i="0" u="none" strike="noStrike" cap="none">
                <a:solidFill>
                  <a:schemeClr val="dk1"/>
                </a:solidFill>
                <a:latin typeface="Calibri"/>
                <a:ea typeface="Calibri"/>
                <a:cs typeface="Calibri"/>
                <a:sym typeface="Calibri"/>
              </a:defRPr>
            </a:lvl1pPr>
            <a:lvl2pPr marL="1843429" marR="0" lvl="1" indent="-1929" algn="l" rtl="0">
              <a:spcBef>
                <a:spcPts val="0"/>
              </a:spcBef>
              <a:buNone/>
              <a:defRPr sz="7258" b="0" i="0" u="none" strike="noStrike" cap="none">
                <a:solidFill>
                  <a:schemeClr val="dk1"/>
                </a:solidFill>
                <a:latin typeface="Calibri"/>
                <a:ea typeface="Calibri"/>
                <a:cs typeface="Calibri"/>
                <a:sym typeface="Calibri"/>
              </a:defRPr>
            </a:lvl2pPr>
            <a:lvl3pPr marL="3686861" marR="0" lvl="2" indent="-3861" algn="l" rtl="0">
              <a:spcBef>
                <a:spcPts val="0"/>
              </a:spcBef>
              <a:buNone/>
              <a:defRPr sz="7258" b="0" i="0" u="none" strike="noStrike" cap="none">
                <a:solidFill>
                  <a:schemeClr val="dk1"/>
                </a:solidFill>
                <a:latin typeface="Calibri"/>
                <a:ea typeface="Calibri"/>
                <a:cs typeface="Calibri"/>
                <a:sym typeface="Calibri"/>
              </a:defRPr>
            </a:lvl3pPr>
            <a:lvl4pPr marL="5530291" marR="0" lvl="3" indent="-5791" algn="l" rtl="0">
              <a:spcBef>
                <a:spcPts val="0"/>
              </a:spcBef>
              <a:buNone/>
              <a:defRPr sz="7258" b="0" i="0" u="none" strike="noStrike" cap="none">
                <a:solidFill>
                  <a:schemeClr val="dk1"/>
                </a:solidFill>
                <a:latin typeface="Calibri"/>
                <a:ea typeface="Calibri"/>
                <a:cs typeface="Calibri"/>
                <a:sym typeface="Calibri"/>
              </a:defRPr>
            </a:lvl4pPr>
            <a:lvl5pPr marL="7373722" marR="0" lvl="4" indent="-7722" algn="l" rtl="0">
              <a:spcBef>
                <a:spcPts val="0"/>
              </a:spcBef>
              <a:buNone/>
              <a:defRPr sz="7258" b="0" i="0" u="none" strike="noStrike" cap="none">
                <a:solidFill>
                  <a:schemeClr val="dk1"/>
                </a:solidFill>
                <a:latin typeface="Calibri"/>
                <a:ea typeface="Calibri"/>
                <a:cs typeface="Calibri"/>
                <a:sym typeface="Calibri"/>
              </a:defRPr>
            </a:lvl5pPr>
            <a:lvl6pPr marL="9217152" marR="0" lvl="5" indent="-9652" algn="l" rtl="0">
              <a:spcBef>
                <a:spcPts val="0"/>
              </a:spcBef>
              <a:buNone/>
              <a:defRPr sz="7258" b="0" i="0" u="none" strike="noStrike" cap="none">
                <a:solidFill>
                  <a:schemeClr val="dk1"/>
                </a:solidFill>
                <a:latin typeface="Calibri"/>
                <a:ea typeface="Calibri"/>
                <a:cs typeface="Calibri"/>
                <a:sym typeface="Calibri"/>
              </a:defRPr>
            </a:lvl6pPr>
            <a:lvl7pPr marL="11060582" marR="0" lvl="6" indent="-11582" algn="l" rtl="0">
              <a:spcBef>
                <a:spcPts val="0"/>
              </a:spcBef>
              <a:buNone/>
              <a:defRPr sz="7258" b="0" i="0" u="none" strike="noStrike" cap="none">
                <a:solidFill>
                  <a:schemeClr val="dk1"/>
                </a:solidFill>
                <a:latin typeface="Calibri"/>
                <a:ea typeface="Calibri"/>
                <a:cs typeface="Calibri"/>
                <a:sym typeface="Calibri"/>
              </a:defRPr>
            </a:lvl7pPr>
            <a:lvl8pPr marL="12904013" marR="0" lvl="7" indent="-813" algn="l" rtl="0">
              <a:spcBef>
                <a:spcPts val="0"/>
              </a:spcBef>
              <a:buNone/>
              <a:defRPr sz="7258" b="0" i="0" u="none" strike="noStrike" cap="none">
                <a:solidFill>
                  <a:schemeClr val="dk1"/>
                </a:solidFill>
                <a:latin typeface="Calibri"/>
                <a:ea typeface="Calibri"/>
                <a:cs typeface="Calibri"/>
                <a:sym typeface="Calibri"/>
              </a:defRPr>
            </a:lvl8pPr>
            <a:lvl9pPr marL="14747442" marR="0" lvl="8" indent="-2742" algn="l" rtl="0">
              <a:spcBef>
                <a:spcPts val="0"/>
              </a:spcBef>
              <a:buNone/>
              <a:defRPr sz="7258" b="0" i="0" u="none" strike="noStrike" cap="none">
                <a:solidFill>
                  <a:schemeClr val="dk1"/>
                </a:solidFill>
                <a:latin typeface="Calibri"/>
                <a:ea typeface="Calibri"/>
                <a:cs typeface="Calibri"/>
                <a:sym typeface="Calibri"/>
              </a:defRPr>
            </a:lvl9pPr>
          </a:lstStyle>
          <a:p>
            <a:endParaRPr/>
          </a:p>
        </p:txBody>
      </p:sp>
      <p:sp>
        <p:nvSpPr>
          <p:cNvPr id="4" name="Shape 4"/>
          <p:cNvSpPr txBox="1">
            <a:spLocks noGrp="1"/>
          </p:cNvSpPr>
          <p:nvPr>
            <p:ph type="dt" idx="10"/>
          </p:nvPr>
        </p:nvSpPr>
        <p:spPr>
          <a:xfrm>
            <a:off x="3884612" y="0"/>
            <a:ext cx="2971799" cy="458788"/>
          </a:xfrm>
          <a:prstGeom prst="rect">
            <a:avLst/>
          </a:prstGeom>
          <a:noFill/>
          <a:ln>
            <a:noFill/>
          </a:ln>
        </p:spPr>
        <p:txBody>
          <a:bodyPr lIns="91425" tIns="91425" rIns="91425" bIns="91425" anchor="t" anchorCtr="0"/>
          <a:lstStyle>
            <a:lvl1pPr marL="0" marR="0" lvl="0" indent="0" algn="r" rtl="0">
              <a:spcBef>
                <a:spcPts val="0"/>
              </a:spcBef>
              <a:buNone/>
              <a:defRPr sz="1200" b="0" i="0" u="none" strike="noStrike" cap="none">
                <a:solidFill>
                  <a:schemeClr val="dk1"/>
                </a:solidFill>
                <a:latin typeface="Calibri"/>
                <a:ea typeface="Calibri"/>
                <a:cs typeface="Calibri"/>
                <a:sym typeface="Calibri"/>
              </a:defRPr>
            </a:lvl1pPr>
            <a:lvl2pPr marL="1843429" marR="0" lvl="1" indent="-1929" algn="l" rtl="0">
              <a:spcBef>
                <a:spcPts val="0"/>
              </a:spcBef>
              <a:buNone/>
              <a:defRPr sz="7258" b="0" i="0" u="none" strike="noStrike" cap="none">
                <a:solidFill>
                  <a:schemeClr val="dk1"/>
                </a:solidFill>
                <a:latin typeface="Calibri"/>
                <a:ea typeface="Calibri"/>
                <a:cs typeface="Calibri"/>
                <a:sym typeface="Calibri"/>
              </a:defRPr>
            </a:lvl2pPr>
            <a:lvl3pPr marL="3686861" marR="0" lvl="2" indent="-3861" algn="l" rtl="0">
              <a:spcBef>
                <a:spcPts val="0"/>
              </a:spcBef>
              <a:buNone/>
              <a:defRPr sz="7258" b="0" i="0" u="none" strike="noStrike" cap="none">
                <a:solidFill>
                  <a:schemeClr val="dk1"/>
                </a:solidFill>
                <a:latin typeface="Calibri"/>
                <a:ea typeface="Calibri"/>
                <a:cs typeface="Calibri"/>
                <a:sym typeface="Calibri"/>
              </a:defRPr>
            </a:lvl3pPr>
            <a:lvl4pPr marL="5530291" marR="0" lvl="3" indent="-5791" algn="l" rtl="0">
              <a:spcBef>
                <a:spcPts val="0"/>
              </a:spcBef>
              <a:buNone/>
              <a:defRPr sz="7258" b="0" i="0" u="none" strike="noStrike" cap="none">
                <a:solidFill>
                  <a:schemeClr val="dk1"/>
                </a:solidFill>
                <a:latin typeface="Calibri"/>
                <a:ea typeface="Calibri"/>
                <a:cs typeface="Calibri"/>
                <a:sym typeface="Calibri"/>
              </a:defRPr>
            </a:lvl4pPr>
            <a:lvl5pPr marL="7373722" marR="0" lvl="4" indent="-7722" algn="l" rtl="0">
              <a:spcBef>
                <a:spcPts val="0"/>
              </a:spcBef>
              <a:buNone/>
              <a:defRPr sz="7258" b="0" i="0" u="none" strike="noStrike" cap="none">
                <a:solidFill>
                  <a:schemeClr val="dk1"/>
                </a:solidFill>
                <a:latin typeface="Calibri"/>
                <a:ea typeface="Calibri"/>
                <a:cs typeface="Calibri"/>
                <a:sym typeface="Calibri"/>
              </a:defRPr>
            </a:lvl5pPr>
            <a:lvl6pPr marL="9217152" marR="0" lvl="5" indent="-9652" algn="l" rtl="0">
              <a:spcBef>
                <a:spcPts val="0"/>
              </a:spcBef>
              <a:buNone/>
              <a:defRPr sz="7258" b="0" i="0" u="none" strike="noStrike" cap="none">
                <a:solidFill>
                  <a:schemeClr val="dk1"/>
                </a:solidFill>
                <a:latin typeface="Calibri"/>
                <a:ea typeface="Calibri"/>
                <a:cs typeface="Calibri"/>
                <a:sym typeface="Calibri"/>
              </a:defRPr>
            </a:lvl6pPr>
            <a:lvl7pPr marL="11060582" marR="0" lvl="6" indent="-11582" algn="l" rtl="0">
              <a:spcBef>
                <a:spcPts val="0"/>
              </a:spcBef>
              <a:buNone/>
              <a:defRPr sz="7258" b="0" i="0" u="none" strike="noStrike" cap="none">
                <a:solidFill>
                  <a:schemeClr val="dk1"/>
                </a:solidFill>
                <a:latin typeface="Calibri"/>
                <a:ea typeface="Calibri"/>
                <a:cs typeface="Calibri"/>
                <a:sym typeface="Calibri"/>
              </a:defRPr>
            </a:lvl7pPr>
            <a:lvl8pPr marL="12904013" marR="0" lvl="7" indent="-813" algn="l" rtl="0">
              <a:spcBef>
                <a:spcPts val="0"/>
              </a:spcBef>
              <a:buNone/>
              <a:defRPr sz="7258" b="0" i="0" u="none" strike="noStrike" cap="none">
                <a:solidFill>
                  <a:schemeClr val="dk1"/>
                </a:solidFill>
                <a:latin typeface="Calibri"/>
                <a:ea typeface="Calibri"/>
                <a:cs typeface="Calibri"/>
                <a:sym typeface="Calibri"/>
              </a:defRPr>
            </a:lvl8pPr>
            <a:lvl9pPr marL="14747442" marR="0" lvl="8" indent="-2742" algn="l" rtl="0">
              <a:spcBef>
                <a:spcPts val="0"/>
              </a:spcBef>
              <a:buNone/>
              <a:defRPr sz="7258" b="0" i="0" u="none" strike="noStrike" cap="none">
                <a:solidFill>
                  <a:schemeClr val="dk1"/>
                </a:solidFill>
                <a:latin typeface="Calibri"/>
                <a:ea typeface="Calibri"/>
                <a:cs typeface="Calibri"/>
                <a:sym typeface="Calibri"/>
              </a:defRPr>
            </a:lvl9pPr>
          </a:lstStyle>
          <a:p>
            <a:endParaRPr/>
          </a:p>
        </p:txBody>
      </p:sp>
      <p:sp>
        <p:nvSpPr>
          <p:cNvPr id="5" name="Shape 5"/>
          <p:cNvSpPr>
            <a:spLocks noGrp="1" noRot="1" noChangeAspect="1"/>
          </p:cNvSpPr>
          <p:nvPr>
            <p:ph type="sldImg" idx="3"/>
          </p:nvPr>
        </p:nvSpPr>
        <p:spPr>
          <a:xfrm>
            <a:off x="1371600" y="1143000"/>
            <a:ext cx="4114800" cy="3086099"/>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6" name="Shape 6"/>
          <p:cNvSpPr txBox="1">
            <a:spLocks noGrp="1"/>
          </p:cNvSpPr>
          <p:nvPr>
            <p:ph type="body" idx="1"/>
          </p:nvPr>
        </p:nvSpPr>
        <p:spPr>
          <a:xfrm>
            <a:off x="685800" y="4400550"/>
            <a:ext cx="5486399" cy="3600450"/>
          </a:xfrm>
          <a:prstGeom prst="rect">
            <a:avLst/>
          </a:prstGeom>
          <a:noFill/>
          <a:ln>
            <a:noFill/>
          </a:ln>
        </p:spPr>
        <p:txBody>
          <a:bodyPr lIns="91425" tIns="91425" rIns="91425" bIns="91425" anchor="t" anchorCtr="0"/>
          <a:lstStyle>
            <a:lvl1pPr marL="0" marR="0" lvl="0" indent="0" algn="l" rtl="0">
              <a:spcBef>
                <a:spcPts val="0"/>
              </a:spcBef>
              <a:buNone/>
              <a:defRPr sz="1200" b="0" i="0" u="none" strike="noStrike" cap="none">
                <a:solidFill>
                  <a:schemeClr val="dk1"/>
                </a:solidFill>
                <a:latin typeface="Calibri"/>
                <a:ea typeface="Calibri"/>
                <a:cs typeface="Calibri"/>
                <a:sym typeface="Calibri"/>
              </a:defRPr>
            </a:lvl1pPr>
            <a:lvl2pPr marL="457200" marR="0" lvl="1" indent="0" algn="l" rtl="0">
              <a:spcBef>
                <a:spcPts val="0"/>
              </a:spcBef>
              <a:buNone/>
              <a:defRPr sz="1200" b="0" i="0" u="none" strike="noStrike" cap="none">
                <a:solidFill>
                  <a:schemeClr val="dk1"/>
                </a:solidFill>
                <a:latin typeface="Calibri"/>
                <a:ea typeface="Calibri"/>
                <a:cs typeface="Calibri"/>
                <a:sym typeface="Calibri"/>
              </a:defRPr>
            </a:lvl2pPr>
            <a:lvl3pPr marL="914400" marR="0" lvl="2" indent="0" algn="l" rtl="0">
              <a:spcBef>
                <a:spcPts val="0"/>
              </a:spcBef>
              <a:buNone/>
              <a:defRPr sz="1200" b="0" i="0" u="none" strike="noStrike" cap="none">
                <a:solidFill>
                  <a:schemeClr val="dk1"/>
                </a:solidFill>
                <a:latin typeface="Calibri"/>
                <a:ea typeface="Calibri"/>
                <a:cs typeface="Calibri"/>
                <a:sym typeface="Calibri"/>
              </a:defRPr>
            </a:lvl3pPr>
            <a:lvl4pPr marL="1371600" marR="0" lvl="3" indent="0" algn="l" rtl="0">
              <a:spcBef>
                <a:spcPts val="0"/>
              </a:spcBef>
              <a:buNone/>
              <a:defRPr sz="1200" b="0" i="0" u="none" strike="noStrike" cap="none">
                <a:solidFill>
                  <a:schemeClr val="dk1"/>
                </a:solidFill>
                <a:latin typeface="Calibri"/>
                <a:ea typeface="Calibri"/>
                <a:cs typeface="Calibri"/>
                <a:sym typeface="Calibri"/>
              </a:defRPr>
            </a:lvl4pPr>
            <a:lvl5pPr marL="1828800" marR="0" lvl="4" indent="0" algn="l" rtl="0">
              <a:spcBef>
                <a:spcPts val="0"/>
              </a:spcBef>
              <a:buNone/>
              <a:defRPr sz="1200" b="0" i="0" u="none" strike="noStrike" cap="none">
                <a:solidFill>
                  <a:schemeClr val="dk1"/>
                </a:solidFill>
                <a:latin typeface="Calibri"/>
                <a:ea typeface="Calibri"/>
                <a:cs typeface="Calibri"/>
                <a:sym typeface="Calibri"/>
              </a:defRPr>
            </a:lvl5pPr>
            <a:lvl6pPr marL="2286000" marR="0" lvl="5" indent="0" algn="l" rtl="0">
              <a:spcBef>
                <a:spcPts val="0"/>
              </a:spcBef>
              <a:buNone/>
              <a:defRPr sz="1200" b="0" i="0" u="none" strike="noStrike" cap="none">
                <a:solidFill>
                  <a:schemeClr val="dk1"/>
                </a:solidFill>
                <a:latin typeface="Calibri"/>
                <a:ea typeface="Calibri"/>
                <a:cs typeface="Calibri"/>
                <a:sym typeface="Calibri"/>
              </a:defRPr>
            </a:lvl6pPr>
            <a:lvl7pPr marL="2743200" marR="0" lvl="6" indent="0" algn="l" rtl="0">
              <a:spcBef>
                <a:spcPts val="0"/>
              </a:spcBef>
              <a:buNone/>
              <a:defRPr sz="1200" b="0" i="0" u="none" strike="noStrike" cap="none">
                <a:solidFill>
                  <a:schemeClr val="dk1"/>
                </a:solidFill>
                <a:latin typeface="Calibri"/>
                <a:ea typeface="Calibri"/>
                <a:cs typeface="Calibri"/>
                <a:sym typeface="Calibri"/>
              </a:defRPr>
            </a:lvl7pPr>
            <a:lvl8pPr marL="3200400" marR="0" lvl="7" indent="0" algn="l" rtl="0">
              <a:spcBef>
                <a:spcPts val="0"/>
              </a:spcBef>
              <a:buNone/>
              <a:defRPr sz="1200" b="0" i="0" u="none" strike="noStrike" cap="none">
                <a:solidFill>
                  <a:schemeClr val="dk1"/>
                </a:solidFill>
                <a:latin typeface="Calibri"/>
                <a:ea typeface="Calibri"/>
                <a:cs typeface="Calibri"/>
                <a:sym typeface="Calibri"/>
              </a:defRPr>
            </a:lvl8pPr>
            <a:lvl9pPr marL="3657600" marR="0" lvl="8" indent="0" algn="l" rtl="0">
              <a:spcBef>
                <a:spcPts val="0"/>
              </a:spcBef>
              <a:buNone/>
              <a:defRPr sz="1200" b="0" i="0" u="none" strike="noStrike" cap="none">
                <a:solidFill>
                  <a:schemeClr val="dk1"/>
                </a:solidFill>
                <a:latin typeface="Calibri"/>
                <a:ea typeface="Calibri"/>
                <a:cs typeface="Calibri"/>
                <a:sym typeface="Calibri"/>
              </a:defRPr>
            </a:lvl9pPr>
          </a:lstStyle>
          <a:p>
            <a:endParaRPr/>
          </a:p>
        </p:txBody>
      </p:sp>
      <p:sp>
        <p:nvSpPr>
          <p:cNvPr id="7" name="Shape 7"/>
          <p:cNvSpPr txBox="1">
            <a:spLocks noGrp="1"/>
          </p:cNvSpPr>
          <p:nvPr>
            <p:ph type="ftr" idx="11"/>
          </p:nvPr>
        </p:nvSpPr>
        <p:spPr>
          <a:xfrm>
            <a:off x="0" y="8685213"/>
            <a:ext cx="2971799" cy="458786"/>
          </a:xfrm>
          <a:prstGeom prst="rect">
            <a:avLst/>
          </a:prstGeom>
          <a:noFill/>
          <a:ln>
            <a:noFill/>
          </a:ln>
        </p:spPr>
        <p:txBody>
          <a:bodyPr lIns="91425" tIns="91425" rIns="91425" bIns="91425" anchor="b" anchorCtr="0"/>
          <a:lstStyle>
            <a:lvl1pPr marL="0" marR="0" lvl="0" indent="0" algn="l" rtl="0">
              <a:spcBef>
                <a:spcPts val="0"/>
              </a:spcBef>
              <a:buNone/>
              <a:defRPr sz="1200" b="0" i="0" u="none" strike="noStrike" cap="none">
                <a:solidFill>
                  <a:schemeClr val="dk1"/>
                </a:solidFill>
                <a:latin typeface="Calibri"/>
                <a:ea typeface="Calibri"/>
                <a:cs typeface="Calibri"/>
                <a:sym typeface="Calibri"/>
              </a:defRPr>
            </a:lvl1pPr>
            <a:lvl2pPr marL="1843429" marR="0" lvl="1" indent="-1929" algn="l" rtl="0">
              <a:spcBef>
                <a:spcPts val="0"/>
              </a:spcBef>
              <a:buNone/>
              <a:defRPr sz="7258" b="0" i="0" u="none" strike="noStrike" cap="none">
                <a:solidFill>
                  <a:schemeClr val="dk1"/>
                </a:solidFill>
                <a:latin typeface="Calibri"/>
                <a:ea typeface="Calibri"/>
                <a:cs typeface="Calibri"/>
                <a:sym typeface="Calibri"/>
              </a:defRPr>
            </a:lvl2pPr>
            <a:lvl3pPr marL="3686861" marR="0" lvl="2" indent="-3861" algn="l" rtl="0">
              <a:spcBef>
                <a:spcPts val="0"/>
              </a:spcBef>
              <a:buNone/>
              <a:defRPr sz="7258" b="0" i="0" u="none" strike="noStrike" cap="none">
                <a:solidFill>
                  <a:schemeClr val="dk1"/>
                </a:solidFill>
                <a:latin typeface="Calibri"/>
                <a:ea typeface="Calibri"/>
                <a:cs typeface="Calibri"/>
                <a:sym typeface="Calibri"/>
              </a:defRPr>
            </a:lvl3pPr>
            <a:lvl4pPr marL="5530291" marR="0" lvl="3" indent="-5791" algn="l" rtl="0">
              <a:spcBef>
                <a:spcPts val="0"/>
              </a:spcBef>
              <a:buNone/>
              <a:defRPr sz="7258" b="0" i="0" u="none" strike="noStrike" cap="none">
                <a:solidFill>
                  <a:schemeClr val="dk1"/>
                </a:solidFill>
                <a:latin typeface="Calibri"/>
                <a:ea typeface="Calibri"/>
                <a:cs typeface="Calibri"/>
                <a:sym typeface="Calibri"/>
              </a:defRPr>
            </a:lvl4pPr>
            <a:lvl5pPr marL="7373722" marR="0" lvl="4" indent="-7722" algn="l" rtl="0">
              <a:spcBef>
                <a:spcPts val="0"/>
              </a:spcBef>
              <a:buNone/>
              <a:defRPr sz="7258" b="0" i="0" u="none" strike="noStrike" cap="none">
                <a:solidFill>
                  <a:schemeClr val="dk1"/>
                </a:solidFill>
                <a:latin typeface="Calibri"/>
                <a:ea typeface="Calibri"/>
                <a:cs typeface="Calibri"/>
                <a:sym typeface="Calibri"/>
              </a:defRPr>
            </a:lvl5pPr>
            <a:lvl6pPr marL="9217152" marR="0" lvl="5" indent="-9652" algn="l" rtl="0">
              <a:spcBef>
                <a:spcPts val="0"/>
              </a:spcBef>
              <a:buNone/>
              <a:defRPr sz="7258" b="0" i="0" u="none" strike="noStrike" cap="none">
                <a:solidFill>
                  <a:schemeClr val="dk1"/>
                </a:solidFill>
                <a:latin typeface="Calibri"/>
                <a:ea typeface="Calibri"/>
                <a:cs typeface="Calibri"/>
                <a:sym typeface="Calibri"/>
              </a:defRPr>
            </a:lvl6pPr>
            <a:lvl7pPr marL="11060582" marR="0" lvl="6" indent="-11582" algn="l" rtl="0">
              <a:spcBef>
                <a:spcPts val="0"/>
              </a:spcBef>
              <a:buNone/>
              <a:defRPr sz="7258" b="0" i="0" u="none" strike="noStrike" cap="none">
                <a:solidFill>
                  <a:schemeClr val="dk1"/>
                </a:solidFill>
                <a:latin typeface="Calibri"/>
                <a:ea typeface="Calibri"/>
                <a:cs typeface="Calibri"/>
                <a:sym typeface="Calibri"/>
              </a:defRPr>
            </a:lvl7pPr>
            <a:lvl8pPr marL="12904013" marR="0" lvl="7" indent="-813" algn="l" rtl="0">
              <a:spcBef>
                <a:spcPts val="0"/>
              </a:spcBef>
              <a:buNone/>
              <a:defRPr sz="7258" b="0" i="0" u="none" strike="noStrike" cap="none">
                <a:solidFill>
                  <a:schemeClr val="dk1"/>
                </a:solidFill>
                <a:latin typeface="Calibri"/>
                <a:ea typeface="Calibri"/>
                <a:cs typeface="Calibri"/>
                <a:sym typeface="Calibri"/>
              </a:defRPr>
            </a:lvl8pPr>
            <a:lvl9pPr marL="14747442" marR="0" lvl="8" indent="-2742" algn="l" rtl="0">
              <a:spcBef>
                <a:spcPts val="0"/>
              </a:spcBef>
              <a:buNone/>
              <a:defRPr sz="7258" b="0" i="0" u="none" strike="noStrike" cap="none">
                <a:solidFill>
                  <a:schemeClr val="dk1"/>
                </a:solidFill>
                <a:latin typeface="Calibri"/>
                <a:ea typeface="Calibri"/>
                <a:cs typeface="Calibri"/>
                <a:sym typeface="Calibri"/>
              </a:defRPr>
            </a:lvl9pPr>
          </a:lstStyle>
          <a:p>
            <a:endParaRPr/>
          </a:p>
        </p:txBody>
      </p:sp>
      <p:sp>
        <p:nvSpPr>
          <p:cNvPr id="8" name="Shape 8"/>
          <p:cNvSpPr txBox="1">
            <a:spLocks noGrp="1"/>
          </p:cNvSpPr>
          <p:nvPr>
            <p:ph type="sldNum" idx="12"/>
          </p:nvPr>
        </p:nvSpPr>
        <p:spPr>
          <a:xfrm>
            <a:off x="3884612" y="8685213"/>
            <a:ext cx="2971799" cy="458786"/>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b="0" i="0" u="none" strike="noStrike" cap="none">
                <a:solidFill>
                  <a:schemeClr val="dk1"/>
                </a:solidFill>
                <a:latin typeface="Calibri"/>
                <a:ea typeface="Calibri"/>
                <a:cs typeface="Calibri"/>
                <a:sym typeface="Calibri"/>
              </a:rPr>
              <a:t>‹#›</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996232795"/>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Shape 85"/>
          <p:cNvSpPr>
            <a:spLocks noGrp="1" noRot="1" noChangeAspect="1"/>
          </p:cNvSpPr>
          <p:nvPr>
            <p:ph type="sldImg" idx="2"/>
          </p:nvPr>
        </p:nvSpPr>
        <p:spPr>
          <a:xfrm>
            <a:off x="1371600" y="1143000"/>
            <a:ext cx="4114800" cy="30861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86" name="Shape 86"/>
          <p:cNvSpPr txBox="1">
            <a:spLocks noGrp="1"/>
          </p:cNvSpPr>
          <p:nvPr>
            <p:ph type="body" idx="1"/>
          </p:nvPr>
        </p:nvSpPr>
        <p:spPr>
          <a:xfrm>
            <a:off x="685800" y="4400550"/>
            <a:ext cx="5486399" cy="360045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endParaRPr sz="1200" b="0" i="0" u="none" strike="noStrike" cap="none" dirty="0">
              <a:solidFill>
                <a:schemeClr val="dk1"/>
              </a:solidFill>
              <a:latin typeface="Calibri"/>
              <a:ea typeface="Calibri"/>
              <a:cs typeface="Calibri"/>
              <a:sym typeface="Calibri"/>
            </a:endParaRPr>
          </a:p>
        </p:txBody>
      </p:sp>
      <p:sp>
        <p:nvSpPr>
          <p:cNvPr id="87" name="Shape 87"/>
          <p:cNvSpPr txBox="1">
            <a:spLocks noGrp="1"/>
          </p:cNvSpPr>
          <p:nvPr>
            <p:ph type="sldNum" idx="12"/>
          </p:nvPr>
        </p:nvSpPr>
        <p:spPr>
          <a:xfrm>
            <a:off x="3884612" y="8685213"/>
            <a:ext cx="2971799" cy="458786"/>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a:solidFill>
                  <a:schemeClr val="dk1"/>
                </a:solidFill>
                <a:latin typeface="Calibri"/>
                <a:ea typeface="Calibri"/>
                <a:cs typeface="Calibri"/>
                <a:sym typeface="Calibri"/>
              </a:rPr>
              <a:t>1</a:t>
            </a:fld>
            <a:endParaRPr lang="en-US" sz="120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6377513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15"/>
        <p:cNvGrpSpPr/>
        <p:nvPr/>
      </p:nvGrpSpPr>
      <p:grpSpPr>
        <a:xfrm>
          <a:off x="0" y="0"/>
          <a:ext cx="0" cy="0"/>
          <a:chOff x="0" y="0"/>
          <a:chExt cx="0" cy="0"/>
        </a:xfrm>
      </p:grpSpPr>
      <p:sp>
        <p:nvSpPr>
          <p:cNvPr id="16" name="Shape 16"/>
          <p:cNvSpPr txBox="1">
            <a:spLocks noGrp="1"/>
          </p:cNvSpPr>
          <p:nvPr>
            <p:ph type="ctrTitle"/>
          </p:nvPr>
        </p:nvSpPr>
        <p:spPr>
          <a:xfrm>
            <a:off x="3291839" y="5387342"/>
            <a:ext cx="37307518" cy="11460479"/>
          </a:xfrm>
          <a:prstGeom prst="rect">
            <a:avLst/>
          </a:prstGeom>
          <a:noFill/>
          <a:ln>
            <a:noFill/>
          </a:ln>
        </p:spPr>
        <p:txBody>
          <a:bodyPr lIns="91425" tIns="91425" rIns="91425" bIns="91425" anchor="b" anchorCtr="0"/>
          <a:lstStyle>
            <a:lvl1pPr marL="0" marR="0" lvl="0" indent="0" algn="ctr" rtl="0">
              <a:lnSpc>
                <a:spcPct val="90000"/>
              </a:lnSpc>
              <a:spcBef>
                <a:spcPts val="0"/>
              </a:spcBef>
              <a:buClr>
                <a:schemeClr val="dk1"/>
              </a:buClr>
              <a:buFont typeface="Calibri"/>
              <a:buNone/>
              <a:defRPr sz="288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17" name="Shape 17"/>
          <p:cNvSpPr txBox="1">
            <a:spLocks noGrp="1"/>
          </p:cNvSpPr>
          <p:nvPr>
            <p:ph type="subTitle" idx="1"/>
          </p:nvPr>
        </p:nvSpPr>
        <p:spPr>
          <a:xfrm>
            <a:off x="5486400" y="17289781"/>
            <a:ext cx="32918400" cy="7947657"/>
          </a:xfrm>
          <a:prstGeom prst="rect">
            <a:avLst/>
          </a:prstGeom>
          <a:noFill/>
          <a:ln>
            <a:noFill/>
          </a:ln>
        </p:spPr>
        <p:txBody>
          <a:bodyPr lIns="91425" tIns="91425" rIns="91425" bIns="91425" anchor="t" anchorCtr="0"/>
          <a:lstStyle>
            <a:lvl1pPr marL="0" marR="0" lvl="0" indent="0" algn="ctr" rtl="0">
              <a:lnSpc>
                <a:spcPct val="90000"/>
              </a:lnSpc>
              <a:spcBef>
                <a:spcPts val="4800"/>
              </a:spcBef>
              <a:buClr>
                <a:schemeClr val="dk1"/>
              </a:buClr>
              <a:buFont typeface="Arial"/>
              <a:buNone/>
              <a:defRPr sz="11520" b="0" i="0" u="none" strike="noStrike" cap="none">
                <a:solidFill>
                  <a:schemeClr val="dk1"/>
                </a:solidFill>
                <a:latin typeface="Calibri"/>
                <a:ea typeface="Calibri"/>
                <a:cs typeface="Calibri"/>
                <a:sym typeface="Calibri"/>
              </a:defRPr>
            </a:lvl1pPr>
            <a:lvl2pPr marL="2194560" marR="0" lvl="1" indent="-10160" algn="ctr" rtl="0">
              <a:lnSpc>
                <a:spcPct val="90000"/>
              </a:lnSpc>
              <a:spcBef>
                <a:spcPts val="2400"/>
              </a:spcBef>
              <a:buClr>
                <a:schemeClr val="dk1"/>
              </a:buClr>
              <a:buFont typeface="Arial"/>
              <a:buNone/>
              <a:defRPr sz="9600" b="0" i="0" u="none" strike="noStrike" cap="none">
                <a:solidFill>
                  <a:schemeClr val="dk1"/>
                </a:solidFill>
                <a:latin typeface="Calibri"/>
                <a:ea typeface="Calibri"/>
                <a:cs typeface="Calibri"/>
                <a:sym typeface="Calibri"/>
              </a:defRPr>
            </a:lvl2pPr>
            <a:lvl3pPr marL="4389120" marR="0" lvl="2" indent="-7620" algn="ctr" rtl="0">
              <a:lnSpc>
                <a:spcPct val="90000"/>
              </a:lnSpc>
              <a:spcBef>
                <a:spcPts val="2400"/>
              </a:spcBef>
              <a:buClr>
                <a:schemeClr val="dk1"/>
              </a:buClr>
              <a:buFont typeface="Arial"/>
              <a:buNone/>
              <a:defRPr sz="8640" b="0" i="0" u="none" strike="noStrike" cap="none">
                <a:solidFill>
                  <a:schemeClr val="dk1"/>
                </a:solidFill>
                <a:latin typeface="Calibri"/>
                <a:ea typeface="Calibri"/>
                <a:cs typeface="Calibri"/>
                <a:sym typeface="Calibri"/>
              </a:defRPr>
            </a:lvl3pPr>
            <a:lvl4pPr marL="6583680" marR="0" lvl="3" indent="-5080" algn="ctr" rtl="0">
              <a:lnSpc>
                <a:spcPct val="90000"/>
              </a:lnSpc>
              <a:spcBef>
                <a:spcPts val="2400"/>
              </a:spcBef>
              <a:buClr>
                <a:schemeClr val="dk1"/>
              </a:buClr>
              <a:buFont typeface="Arial"/>
              <a:buNone/>
              <a:defRPr sz="7680" b="0" i="0" u="none" strike="noStrike" cap="none">
                <a:solidFill>
                  <a:schemeClr val="dk1"/>
                </a:solidFill>
                <a:latin typeface="Calibri"/>
                <a:ea typeface="Calibri"/>
                <a:cs typeface="Calibri"/>
                <a:sym typeface="Calibri"/>
              </a:defRPr>
            </a:lvl4pPr>
            <a:lvl5pPr marL="8778240" marR="0" lvl="4" indent="-2540" algn="ctr" rtl="0">
              <a:lnSpc>
                <a:spcPct val="90000"/>
              </a:lnSpc>
              <a:spcBef>
                <a:spcPts val="2400"/>
              </a:spcBef>
              <a:buClr>
                <a:schemeClr val="dk1"/>
              </a:buClr>
              <a:buFont typeface="Arial"/>
              <a:buNone/>
              <a:defRPr sz="7680" b="0" i="0" u="none" strike="noStrike" cap="none">
                <a:solidFill>
                  <a:schemeClr val="dk1"/>
                </a:solidFill>
                <a:latin typeface="Calibri"/>
                <a:ea typeface="Calibri"/>
                <a:cs typeface="Calibri"/>
                <a:sym typeface="Calibri"/>
              </a:defRPr>
            </a:lvl5pPr>
            <a:lvl6pPr marL="10972800" marR="0" lvl="5" indent="0" algn="ctr" rtl="0">
              <a:lnSpc>
                <a:spcPct val="90000"/>
              </a:lnSpc>
              <a:spcBef>
                <a:spcPts val="2400"/>
              </a:spcBef>
              <a:buClr>
                <a:schemeClr val="dk1"/>
              </a:buClr>
              <a:buFont typeface="Arial"/>
              <a:buNone/>
              <a:defRPr sz="7680" b="0" i="0" u="none" strike="noStrike" cap="none">
                <a:solidFill>
                  <a:schemeClr val="dk1"/>
                </a:solidFill>
                <a:latin typeface="Calibri"/>
                <a:ea typeface="Calibri"/>
                <a:cs typeface="Calibri"/>
                <a:sym typeface="Calibri"/>
              </a:defRPr>
            </a:lvl6pPr>
            <a:lvl7pPr marL="13167361" marR="0" lvl="6" indent="-10160" algn="ctr" rtl="0">
              <a:lnSpc>
                <a:spcPct val="90000"/>
              </a:lnSpc>
              <a:spcBef>
                <a:spcPts val="2400"/>
              </a:spcBef>
              <a:buClr>
                <a:schemeClr val="dk1"/>
              </a:buClr>
              <a:buFont typeface="Arial"/>
              <a:buNone/>
              <a:defRPr sz="7680" b="0" i="0" u="none" strike="noStrike" cap="none">
                <a:solidFill>
                  <a:schemeClr val="dk1"/>
                </a:solidFill>
                <a:latin typeface="Calibri"/>
                <a:ea typeface="Calibri"/>
                <a:cs typeface="Calibri"/>
                <a:sym typeface="Calibri"/>
              </a:defRPr>
            </a:lvl7pPr>
            <a:lvl8pPr marL="15361920" marR="0" lvl="7" indent="-7619" algn="ctr" rtl="0">
              <a:lnSpc>
                <a:spcPct val="90000"/>
              </a:lnSpc>
              <a:spcBef>
                <a:spcPts val="2400"/>
              </a:spcBef>
              <a:buClr>
                <a:schemeClr val="dk1"/>
              </a:buClr>
              <a:buFont typeface="Arial"/>
              <a:buNone/>
              <a:defRPr sz="7680" b="0" i="0" u="none" strike="noStrike" cap="none">
                <a:solidFill>
                  <a:schemeClr val="dk1"/>
                </a:solidFill>
                <a:latin typeface="Calibri"/>
                <a:ea typeface="Calibri"/>
                <a:cs typeface="Calibri"/>
                <a:sym typeface="Calibri"/>
              </a:defRPr>
            </a:lvl8pPr>
            <a:lvl9pPr marL="17556480" marR="0" lvl="8" indent="-5080" algn="ctr" rtl="0">
              <a:lnSpc>
                <a:spcPct val="90000"/>
              </a:lnSpc>
              <a:spcBef>
                <a:spcPts val="2400"/>
              </a:spcBef>
              <a:buClr>
                <a:schemeClr val="dk1"/>
              </a:buClr>
              <a:buFont typeface="Arial"/>
              <a:buNone/>
              <a:defRPr sz="7680" b="0" i="0" u="none" strike="noStrike" cap="none">
                <a:solidFill>
                  <a:schemeClr val="dk1"/>
                </a:solidFill>
                <a:latin typeface="Calibri"/>
                <a:ea typeface="Calibri"/>
                <a:cs typeface="Calibri"/>
                <a:sym typeface="Calibri"/>
              </a:defRPr>
            </a:lvl9pPr>
          </a:lstStyle>
          <a:p>
            <a:endParaRPr/>
          </a:p>
        </p:txBody>
      </p:sp>
      <p:sp>
        <p:nvSpPr>
          <p:cNvPr id="18" name="Shape 18"/>
          <p:cNvSpPr txBox="1">
            <a:spLocks noGrp="1"/>
          </p:cNvSpPr>
          <p:nvPr>
            <p:ph type="dt" idx="10"/>
          </p:nvPr>
        </p:nvSpPr>
        <p:spPr>
          <a:xfrm>
            <a:off x="3017519" y="30510487"/>
            <a:ext cx="9875520" cy="1752600"/>
          </a:xfrm>
          <a:prstGeom prst="rect">
            <a:avLst/>
          </a:prstGeom>
          <a:noFill/>
          <a:ln>
            <a:noFill/>
          </a:ln>
        </p:spPr>
        <p:txBody>
          <a:bodyPr lIns="91425" tIns="91425" rIns="91425" bIns="91425" anchor="ctr" anchorCtr="0"/>
          <a:lstStyle>
            <a:lvl1pPr marL="0" marR="0" lvl="0" indent="0" algn="l" rtl="0">
              <a:spcBef>
                <a:spcPts val="0"/>
              </a:spcBef>
              <a:buNone/>
              <a:defRPr sz="5760" b="0" i="0" u="none" strike="noStrike" cap="none">
                <a:solidFill>
                  <a:srgbClr val="888888"/>
                </a:solidFill>
                <a:latin typeface="Calibri"/>
                <a:ea typeface="Calibri"/>
                <a:cs typeface="Calibri"/>
                <a:sym typeface="Calibri"/>
              </a:defRPr>
            </a:lvl1pPr>
            <a:lvl2pPr marL="1843429" marR="0" lvl="1" indent="-1929" algn="l" rtl="0">
              <a:spcBef>
                <a:spcPts val="0"/>
              </a:spcBef>
              <a:buNone/>
              <a:defRPr sz="7258" b="0" i="0" u="none" strike="noStrike" cap="none">
                <a:solidFill>
                  <a:schemeClr val="dk1"/>
                </a:solidFill>
                <a:latin typeface="Calibri"/>
                <a:ea typeface="Calibri"/>
                <a:cs typeface="Calibri"/>
                <a:sym typeface="Calibri"/>
              </a:defRPr>
            </a:lvl2pPr>
            <a:lvl3pPr marL="3686861" marR="0" lvl="2" indent="-3861" algn="l" rtl="0">
              <a:spcBef>
                <a:spcPts val="0"/>
              </a:spcBef>
              <a:buNone/>
              <a:defRPr sz="7258" b="0" i="0" u="none" strike="noStrike" cap="none">
                <a:solidFill>
                  <a:schemeClr val="dk1"/>
                </a:solidFill>
                <a:latin typeface="Calibri"/>
                <a:ea typeface="Calibri"/>
                <a:cs typeface="Calibri"/>
                <a:sym typeface="Calibri"/>
              </a:defRPr>
            </a:lvl3pPr>
            <a:lvl4pPr marL="5530291" marR="0" lvl="3" indent="-5791" algn="l" rtl="0">
              <a:spcBef>
                <a:spcPts val="0"/>
              </a:spcBef>
              <a:buNone/>
              <a:defRPr sz="7258" b="0" i="0" u="none" strike="noStrike" cap="none">
                <a:solidFill>
                  <a:schemeClr val="dk1"/>
                </a:solidFill>
                <a:latin typeface="Calibri"/>
                <a:ea typeface="Calibri"/>
                <a:cs typeface="Calibri"/>
                <a:sym typeface="Calibri"/>
              </a:defRPr>
            </a:lvl4pPr>
            <a:lvl5pPr marL="7373722" marR="0" lvl="4" indent="-7722" algn="l" rtl="0">
              <a:spcBef>
                <a:spcPts val="0"/>
              </a:spcBef>
              <a:buNone/>
              <a:defRPr sz="7258" b="0" i="0" u="none" strike="noStrike" cap="none">
                <a:solidFill>
                  <a:schemeClr val="dk1"/>
                </a:solidFill>
                <a:latin typeface="Calibri"/>
                <a:ea typeface="Calibri"/>
                <a:cs typeface="Calibri"/>
                <a:sym typeface="Calibri"/>
              </a:defRPr>
            </a:lvl5pPr>
            <a:lvl6pPr marL="9217152" marR="0" lvl="5" indent="-9652" algn="l" rtl="0">
              <a:spcBef>
                <a:spcPts val="0"/>
              </a:spcBef>
              <a:buNone/>
              <a:defRPr sz="7258" b="0" i="0" u="none" strike="noStrike" cap="none">
                <a:solidFill>
                  <a:schemeClr val="dk1"/>
                </a:solidFill>
                <a:latin typeface="Calibri"/>
                <a:ea typeface="Calibri"/>
                <a:cs typeface="Calibri"/>
                <a:sym typeface="Calibri"/>
              </a:defRPr>
            </a:lvl6pPr>
            <a:lvl7pPr marL="11060582" marR="0" lvl="6" indent="-11582" algn="l" rtl="0">
              <a:spcBef>
                <a:spcPts val="0"/>
              </a:spcBef>
              <a:buNone/>
              <a:defRPr sz="7258" b="0" i="0" u="none" strike="noStrike" cap="none">
                <a:solidFill>
                  <a:schemeClr val="dk1"/>
                </a:solidFill>
                <a:latin typeface="Calibri"/>
                <a:ea typeface="Calibri"/>
                <a:cs typeface="Calibri"/>
                <a:sym typeface="Calibri"/>
              </a:defRPr>
            </a:lvl7pPr>
            <a:lvl8pPr marL="12904013" marR="0" lvl="7" indent="-813" algn="l" rtl="0">
              <a:spcBef>
                <a:spcPts val="0"/>
              </a:spcBef>
              <a:buNone/>
              <a:defRPr sz="7258" b="0" i="0" u="none" strike="noStrike" cap="none">
                <a:solidFill>
                  <a:schemeClr val="dk1"/>
                </a:solidFill>
                <a:latin typeface="Calibri"/>
                <a:ea typeface="Calibri"/>
                <a:cs typeface="Calibri"/>
                <a:sym typeface="Calibri"/>
              </a:defRPr>
            </a:lvl8pPr>
            <a:lvl9pPr marL="14747442" marR="0" lvl="8" indent="-2742" algn="l" rtl="0">
              <a:spcBef>
                <a:spcPts val="0"/>
              </a:spcBef>
              <a:buNone/>
              <a:defRPr sz="7258" b="0" i="0" u="none" strike="noStrike" cap="none">
                <a:solidFill>
                  <a:schemeClr val="dk1"/>
                </a:solidFill>
                <a:latin typeface="Calibri"/>
                <a:ea typeface="Calibri"/>
                <a:cs typeface="Calibri"/>
                <a:sym typeface="Calibri"/>
              </a:defRPr>
            </a:lvl9pPr>
          </a:lstStyle>
          <a:p>
            <a:endParaRPr/>
          </a:p>
        </p:txBody>
      </p:sp>
      <p:sp>
        <p:nvSpPr>
          <p:cNvPr id="19" name="Shape 19"/>
          <p:cNvSpPr txBox="1">
            <a:spLocks noGrp="1"/>
          </p:cNvSpPr>
          <p:nvPr>
            <p:ph type="ftr" idx="11"/>
          </p:nvPr>
        </p:nvSpPr>
        <p:spPr>
          <a:xfrm>
            <a:off x="14538959" y="30510487"/>
            <a:ext cx="14813279" cy="1752600"/>
          </a:xfrm>
          <a:prstGeom prst="rect">
            <a:avLst/>
          </a:prstGeom>
          <a:noFill/>
          <a:ln>
            <a:noFill/>
          </a:ln>
        </p:spPr>
        <p:txBody>
          <a:bodyPr lIns="91425" tIns="91425" rIns="91425" bIns="91425" anchor="ctr" anchorCtr="0"/>
          <a:lstStyle>
            <a:lvl1pPr marL="0" marR="0" lvl="0" indent="0" algn="ctr" rtl="0">
              <a:spcBef>
                <a:spcPts val="0"/>
              </a:spcBef>
              <a:buNone/>
              <a:defRPr sz="5760" b="0" i="0" u="none" strike="noStrike" cap="none">
                <a:solidFill>
                  <a:srgbClr val="888888"/>
                </a:solidFill>
                <a:latin typeface="Calibri"/>
                <a:ea typeface="Calibri"/>
                <a:cs typeface="Calibri"/>
                <a:sym typeface="Calibri"/>
              </a:defRPr>
            </a:lvl1pPr>
            <a:lvl2pPr marL="1843429" marR="0" lvl="1" indent="-1929" algn="l" rtl="0">
              <a:spcBef>
                <a:spcPts val="0"/>
              </a:spcBef>
              <a:buNone/>
              <a:defRPr sz="7258" b="0" i="0" u="none" strike="noStrike" cap="none">
                <a:solidFill>
                  <a:schemeClr val="dk1"/>
                </a:solidFill>
                <a:latin typeface="Calibri"/>
                <a:ea typeface="Calibri"/>
                <a:cs typeface="Calibri"/>
                <a:sym typeface="Calibri"/>
              </a:defRPr>
            </a:lvl2pPr>
            <a:lvl3pPr marL="3686861" marR="0" lvl="2" indent="-3861" algn="l" rtl="0">
              <a:spcBef>
                <a:spcPts val="0"/>
              </a:spcBef>
              <a:buNone/>
              <a:defRPr sz="7258" b="0" i="0" u="none" strike="noStrike" cap="none">
                <a:solidFill>
                  <a:schemeClr val="dk1"/>
                </a:solidFill>
                <a:latin typeface="Calibri"/>
                <a:ea typeface="Calibri"/>
                <a:cs typeface="Calibri"/>
                <a:sym typeface="Calibri"/>
              </a:defRPr>
            </a:lvl3pPr>
            <a:lvl4pPr marL="5530291" marR="0" lvl="3" indent="-5791" algn="l" rtl="0">
              <a:spcBef>
                <a:spcPts val="0"/>
              </a:spcBef>
              <a:buNone/>
              <a:defRPr sz="7258" b="0" i="0" u="none" strike="noStrike" cap="none">
                <a:solidFill>
                  <a:schemeClr val="dk1"/>
                </a:solidFill>
                <a:latin typeface="Calibri"/>
                <a:ea typeface="Calibri"/>
                <a:cs typeface="Calibri"/>
                <a:sym typeface="Calibri"/>
              </a:defRPr>
            </a:lvl4pPr>
            <a:lvl5pPr marL="7373722" marR="0" lvl="4" indent="-7722" algn="l" rtl="0">
              <a:spcBef>
                <a:spcPts val="0"/>
              </a:spcBef>
              <a:buNone/>
              <a:defRPr sz="7258" b="0" i="0" u="none" strike="noStrike" cap="none">
                <a:solidFill>
                  <a:schemeClr val="dk1"/>
                </a:solidFill>
                <a:latin typeface="Calibri"/>
                <a:ea typeface="Calibri"/>
                <a:cs typeface="Calibri"/>
                <a:sym typeface="Calibri"/>
              </a:defRPr>
            </a:lvl5pPr>
            <a:lvl6pPr marL="9217152" marR="0" lvl="5" indent="-9652" algn="l" rtl="0">
              <a:spcBef>
                <a:spcPts val="0"/>
              </a:spcBef>
              <a:buNone/>
              <a:defRPr sz="7258" b="0" i="0" u="none" strike="noStrike" cap="none">
                <a:solidFill>
                  <a:schemeClr val="dk1"/>
                </a:solidFill>
                <a:latin typeface="Calibri"/>
                <a:ea typeface="Calibri"/>
                <a:cs typeface="Calibri"/>
                <a:sym typeface="Calibri"/>
              </a:defRPr>
            </a:lvl6pPr>
            <a:lvl7pPr marL="11060582" marR="0" lvl="6" indent="-11582" algn="l" rtl="0">
              <a:spcBef>
                <a:spcPts val="0"/>
              </a:spcBef>
              <a:buNone/>
              <a:defRPr sz="7258" b="0" i="0" u="none" strike="noStrike" cap="none">
                <a:solidFill>
                  <a:schemeClr val="dk1"/>
                </a:solidFill>
                <a:latin typeface="Calibri"/>
                <a:ea typeface="Calibri"/>
                <a:cs typeface="Calibri"/>
                <a:sym typeface="Calibri"/>
              </a:defRPr>
            </a:lvl7pPr>
            <a:lvl8pPr marL="12904013" marR="0" lvl="7" indent="-813" algn="l" rtl="0">
              <a:spcBef>
                <a:spcPts val="0"/>
              </a:spcBef>
              <a:buNone/>
              <a:defRPr sz="7258" b="0" i="0" u="none" strike="noStrike" cap="none">
                <a:solidFill>
                  <a:schemeClr val="dk1"/>
                </a:solidFill>
                <a:latin typeface="Calibri"/>
                <a:ea typeface="Calibri"/>
                <a:cs typeface="Calibri"/>
                <a:sym typeface="Calibri"/>
              </a:defRPr>
            </a:lvl8pPr>
            <a:lvl9pPr marL="14747442" marR="0" lvl="8" indent="-2742" algn="l" rtl="0">
              <a:spcBef>
                <a:spcPts val="0"/>
              </a:spcBef>
              <a:buNone/>
              <a:defRPr sz="7258" b="0" i="0" u="none" strike="noStrike" cap="none">
                <a:solidFill>
                  <a:schemeClr val="dk1"/>
                </a:solidFill>
                <a:latin typeface="Calibri"/>
                <a:ea typeface="Calibri"/>
                <a:cs typeface="Calibri"/>
                <a:sym typeface="Calibri"/>
              </a:defRPr>
            </a:lvl9pPr>
          </a:lstStyle>
          <a:p>
            <a:endParaRPr/>
          </a:p>
        </p:txBody>
      </p:sp>
      <p:sp>
        <p:nvSpPr>
          <p:cNvPr id="20" name="Shape 20"/>
          <p:cNvSpPr txBox="1">
            <a:spLocks noGrp="1"/>
          </p:cNvSpPr>
          <p:nvPr>
            <p:ph type="sldNum" idx="12"/>
          </p:nvPr>
        </p:nvSpPr>
        <p:spPr>
          <a:xfrm>
            <a:off x="30998159" y="30510487"/>
            <a:ext cx="9875520" cy="1752600"/>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5760" b="0" i="0" u="none" strike="noStrike" cap="none">
                <a:solidFill>
                  <a:srgbClr val="888888"/>
                </a:solidFill>
                <a:latin typeface="Calibri"/>
                <a:ea typeface="Calibri"/>
                <a:cs typeface="Calibri"/>
                <a:sym typeface="Calibri"/>
              </a:rPr>
              <a:t>‹#›</a:t>
            </a:fld>
            <a:endParaRPr lang="en-US" sz="576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cSld name="Title and Vertical Text">
    <p:spTree>
      <p:nvGrpSpPr>
        <p:cNvPr id="1" name="Shape 72"/>
        <p:cNvGrpSpPr/>
        <p:nvPr/>
      </p:nvGrpSpPr>
      <p:grpSpPr>
        <a:xfrm>
          <a:off x="0" y="0"/>
          <a:ext cx="0" cy="0"/>
          <a:chOff x="0" y="0"/>
          <a:chExt cx="0" cy="0"/>
        </a:xfrm>
      </p:grpSpPr>
      <p:sp>
        <p:nvSpPr>
          <p:cNvPr id="73" name="Shape 73"/>
          <p:cNvSpPr txBox="1">
            <a:spLocks noGrp="1"/>
          </p:cNvSpPr>
          <p:nvPr>
            <p:ph type="title"/>
          </p:nvPr>
        </p:nvSpPr>
        <p:spPr>
          <a:xfrm>
            <a:off x="3017519" y="1752607"/>
            <a:ext cx="37856160" cy="6362701"/>
          </a:xfrm>
          <a:prstGeom prst="rect">
            <a:avLst/>
          </a:prstGeom>
          <a:noFill/>
          <a:ln>
            <a:noFill/>
          </a:ln>
        </p:spPr>
        <p:txBody>
          <a:bodyPr lIns="91425" tIns="91425" rIns="91425" bIns="91425" anchor="ctr" anchorCtr="0"/>
          <a:lstStyle>
            <a:lvl1pPr marL="0" marR="0" lvl="0" indent="0" algn="l" rtl="0">
              <a:lnSpc>
                <a:spcPct val="90000"/>
              </a:lnSpc>
              <a:spcBef>
                <a:spcPts val="0"/>
              </a:spcBef>
              <a:buClr>
                <a:schemeClr val="dk1"/>
              </a:buClr>
              <a:buFont typeface="Calibri"/>
              <a:buNone/>
              <a:defRPr sz="2112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74" name="Shape 74"/>
          <p:cNvSpPr txBox="1">
            <a:spLocks noGrp="1"/>
          </p:cNvSpPr>
          <p:nvPr>
            <p:ph type="body" idx="1"/>
          </p:nvPr>
        </p:nvSpPr>
        <p:spPr>
          <a:xfrm rot="5400000">
            <a:off x="11502390" y="278130"/>
            <a:ext cx="20886421" cy="37856160"/>
          </a:xfrm>
          <a:prstGeom prst="rect">
            <a:avLst/>
          </a:prstGeom>
          <a:noFill/>
          <a:ln>
            <a:noFill/>
          </a:ln>
        </p:spPr>
        <p:txBody>
          <a:bodyPr lIns="91425" tIns="91425" rIns="91425" bIns="91425" anchor="t" anchorCtr="0"/>
          <a:lstStyle>
            <a:lvl1pPr marL="1097280" marR="0" lvl="0" indent="-243840" algn="l" rtl="0">
              <a:lnSpc>
                <a:spcPct val="90000"/>
              </a:lnSpc>
              <a:spcBef>
                <a:spcPts val="4800"/>
              </a:spcBef>
              <a:buClr>
                <a:schemeClr val="dk1"/>
              </a:buClr>
              <a:buSzPct val="100298"/>
              <a:buFont typeface="Arial"/>
              <a:buChar char="•"/>
              <a:defRPr sz="13439" b="0" i="0" u="none" strike="noStrike" cap="none">
                <a:solidFill>
                  <a:schemeClr val="dk1"/>
                </a:solidFill>
                <a:latin typeface="Calibri"/>
                <a:ea typeface="Calibri"/>
                <a:cs typeface="Calibri"/>
                <a:sym typeface="Calibri"/>
              </a:defRPr>
            </a:lvl1pPr>
            <a:lvl2pPr marL="3291840" marR="0" lvl="1" indent="-375920" algn="l" rtl="0">
              <a:lnSpc>
                <a:spcPct val="90000"/>
              </a:lnSpc>
              <a:spcBef>
                <a:spcPts val="2400"/>
              </a:spcBef>
              <a:buClr>
                <a:schemeClr val="dk1"/>
              </a:buClr>
              <a:buSzPct val="100173"/>
              <a:buFont typeface="Arial"/>
              <a:buChar char="•"/>
              <a:defRPr sz="11520" b="0" i="0" u="none" strike="noStrike" cap="none">
                <a:solidFill>
                  <a:schemeClr val="dk1"/>
                </a:solidFill>
                <a:latin typeface="Calibri"/>
                <a:ea typeface="Calibri"/>
                <a:cs typeface="Calibri"/>
                <a:sym typeface="Calibri"/>
              </a:defRPr>
            </a:lvl2pPr>
            <a:lvl3pPr marL="5486400" marR="0" lvl="2" indent="-495300" algn="l" rtl="0">
              <a:lnSpc>
                <a:spcPct val="90000"/>
              </a:lnSpc>
              <a:spcBef>
                <a:spcPts val="2400"/>
              </a:spcBef>
              <a:buClr>
                <a:schemeClr val="dk1"/>
              </a:buClr>
              <a:buSzPct val="100000"/>
              <a:buFont typeface="Arial"/>
              <a:buChar char="•"/>
              <a:defRPr sz="9600" b="0" i="0" u="none" strike="noStrike" cap="none">
                <a:solidFill>
                  <a:schemeClr val="dk1"/>
                </a:solidFill>
                <a:latin typeface="Calibri"/>
                <a:ea typeface="Calibri"/>
                <a:cs typeface="Calibri"/>
                <a:sym typeface="Calibri"/>
              </a:defRPr>
            </a:lvl3pPr>
            <a:lvl4pPr marL="7680960" marR="0" lvl="3" indent="-553719" algn="l" rtl="0">
              <a:lnSpc>
                <a:spcPct val="90000"/>
              </a:lnSpc>
              <a:spcBef>
                <a:spcPts val="2400"/>
              </a:spcBef>
              <a:buClr>
                <a:schemeClr val="dk1"/>
              </a:buClr>
              <a:buSzPct val="100465"/>
              <a:buFont typeface="Arial"/>
              <a:buChar char="•"/>
              <a:defRPr sz="8640" b="0" i="0" u="none" strike="noStrike" cap="none">
                <a:solidFill>
                  <a:schemeClr val="dk1"/>
                </a:solidFill>
                <a:latin typeface="Calibri"/>
                <a:ea typeface="Calibri"/>
                <a:cs typeface="Calibri"/>
                <a:sym typeface="Calibri"/>
              </a:defRPr>
            </a:lvl4pPr>
            <a:lvl5pPr marL="9875520" marR="0" lvl="4" indent="-551179" algn="l" rtl="0">
              <a:lnSpc>
                <a:spcPct val="90000"/>
              </a:lnSpc>
              <a:spcBef>
                <a:spcPts val="2400"/>
              </a:spcBef>
              <a:buClr>
                <a:schemeClr val="dk1"/>
              </a:buClr>
              <a:buSzPct val="100465"/>
              <a:buFont typeface="Arial"/>
              <a:buChar char="•"/>
              <a:defRPr sz="8640" b="0" i="0" u="none" strike="noStrike" cap="none">
                <a:solidFill>
                  <a:schemeClr val="dk1"/>
                </a:solidFill>
                <a:latin typeface="Calibri"/>
                <a:ea typeface="Calibri"/>
                <a:cs typeface="Calibri"/>
                <a:sym typeface="Calibri"/>
              </a:defRPr>
            </a:lvl5pPr>
            <a:lvl6pPr marL="12070080" marR="0" lvl="5" indent="-548640" algn="l" rtl="0">
              <a:lnSpc>
                <a:spcPct val="90000"/>
              </a:lnSpc>
              <a:spcBef>
                <a:spcPts val="2400"/>
              </a:spcBef>
              <a:buClr>
                <a:schemeClr val="dk1"/>
              </a:buClr>
              <a:buSzPct val="100465"/>
              <a:buFont typeface="Arial"/>
              <a:buChar char="•"/>
              <a:defRPr sz="8640" b="0" i="0" u="none" strike="noStrike" cap="none">
                <a:solidFill>
                  <a:schemeClr val="dk1"/>
                </a:solidFill>
                <a:latin typeface="Calibri"/>
                <a:ea typeface="Calibri"/>
                <a:cs typeface="Calibri"/>
                <a:sym typeface="Calibri"/>
              </a:defRPr>
            </a:lvl6pPr>
            <a:lvl7pPr marL="14264639" marR="0" lvl="6" indent="-558800" algn="l" rtl="0">
              <a:lnSpc>
                <a:spcPct val="90000"/>
              </a:lnSpc>
              <a:spcBef>
                <a:spcPts val="2400"/>
              </a:spcBef>
              <a:buClr>
                <a:schemeClr val="dk1"/>
              </a:buClr>
              <a:buSzPct val="100465"/>
              <a:buFont typeface="Arial"/>
              <a:buChar char="•"/>
              <a:defRPr sz="8640" b="0" i="0" u="none" strike="noStrike" cap="none">
                <a:solidFill>
                  <a:schemeClr val="dk1"/>
                </a:solidFill>
                <a:latin typeface="Calibri"/>
                <a:ea typeface="Calibri"/>
                <a:cs typeface="Calibri"/>
                <a:sym typeface="Calibri"/>
              </a:defRPr>
            </a:lvl7pPr>
            <a:lvl8pPr marL="16459200" marR="0" lvl="7" indent="-556260" algn="l" rtl="0">
              <a:lnSpc>
                <a:spcPct val="90000"/>
              </a:lnSpc>
              <a:spcBef>
                <a:spcPts val="2400"/>
              </a:spcBef>
              <a:buClr>
                <a:schemeClr val="dk1"/>
              </a:buClr>
              <a:buSzPct val="100465"/>
              <a:buFont typeface="Arial"/>
              <a:buChar char="•"/>
              <a:defRPr sz="8640" b="0" i="0" u="none" strike="noStrike" cap="none">
                <a:solidFill>
                  <a:schemeClr val="dk1"/>
                </a:solidFill>
                <a:latin typeface="Calibri"/>
                <a:ea typeface="Calibri"/>
                <a:cs typeface="Calibri"/>
                <a:sym typeface="Calibri"/>
              </a:defRPr>
            </a:lvl8pPr>
            <a:lvl9pPr marL="18653760" marR="0" lvl="8" indent="-553721" algn="l" rtl="0">
              <a:lnSpc>
                <a:spcPct val="90000"/>
              </a:lnSpc>
              <a:spcBef>
                <a:spcPts val="2400"/>
              </a:spcBef>
              <a:buClr>
                <a:schemeClr val="dk1"/>
              </a:buClr>
              <a:buSzPct val="100465"/>
              <a:buFont typeface="Arial"/>
              <a:buChar char="•"/>
              <a:defRPr sz="8640" b="0" i="0" u="none" strike="noStrike" cap="none">
                <a:solidFill>
                  <a:schemeClr val="dk1"/>
                </a:solidFill>
                <a:latin typeface="Calibri"/>
                <a:ea typeface="Calibri"/>
                <a:cs typeface="Calibri"/>
                <a:sym typeface="Calibri"/>
              </a:defRPr>
            </a:lvl9pPr>
          </a:lstStyle>
          <a:p>
            <a:endParaRPr/>
          </a:p>
        </p:txBody>
      </p:sp>
      <p:sp>
        <p:nvSpPr>
          <p:cNvPr id="75" name="Shape 75"/>
          <p:cNvSpPr txBox="1">
            <a:spLocks noGrp="1"/>
          </p:cNvSpPr>
          <p:nvPr>
            <p:ph type="dt" idx="10"/>
          </p:nvPr>
        </p:nvSpPr>
        <p:spPr>
          <a:xfrm>
            <a:off x="3017519" y="30510487"/>
            <a:ext cx="9875520" cy="1752600"/>
          </a:xfrm>
          <a:prstGeom prst="rect">
            <a:avLst/>
          </a:prstGeom>
          <a:noFill/>
          <a:ln>
            <a:noFill/>
          </a:ln>
        </p:spPr>
        <p:txBody>
          <a:bodyPr lIns="91425" tIns="91425" rIns="91425" bIns="91425" anchor="ctr" anchorCtr="0"/>
          <a:lstStyle>
            <a:lvl1pPr marL="0" marR="0" lvl="0" indent="0" algn="l" rtl="0">
              <a:spcBef>
                <a:spcPts val="0"/>
              </a:spcBef>
              <a:buNone/>
              <a:defRPr sz="5760">
                <a:solidFill>
                  <a:srgbClr val="888888"/>
                </a:solidFill>
                <a:latin typeface="Calibri"/>
                <a:ea typeface="Calibri"/>
                <a:cs typeface="Calibri"/>
                <a:sym typeface="Calibri"/>
              </a:defRPr>
            </a:lvl1pPr>
            <a:lvl2pPr marL="1843429" marR="0" lvl="1" indent="-1929" algn="l" rtl="0">
              <a:spcBef>
                <a:spcPts val="0"/>
              </a:spcBef>
              <a:buNone/>
              <a:defRPr sz="7258" b="0" i="0" u="none" strike="noStrike" cap="none">
                <a:solidFill>
                  <a:schemeClr val="dk1"/>
                </a:solidFill>
                <a:latin typeface="Calibri"/>
                <a:ea typeface="Calibri"/>
                <a:cs typeface="Calibri"/>
                <a:sym typeface="Calibri"/>
              </a:defRPr>
            </a:lvl2pPr>
            <a:lvl3pPr marL="3686861" marR="0" lvl="2" indent="-3861" algn="l" rtl="0">
              <a:spcBef>
                <a:spcPts val="0"/>
              </a:spcBef>
              <a:buNone/>
              <a:defRPr sz="7258" b="0" i="0" u="none" strike="noStrike" cap="none">
                <a:solidFill>
                  <a:schemeClr val="dk1"/>
                </a:solidFill>
                <a:latin typeface="Calibri"/>
                <a:ea typeface="Calibri"/>
                <a:cs typeface="Calibri"/>
                <a:sym typeface="Calibri"/>
              </a:defRPr>
            </a:lvl3pPr>
            <a:lvl4pPr marL="5530291" marR="0" lvl="3" indent="-5791" algn="l" rtl="0">
              <a:spcBef>
                <a:spcPts val="0"/>
              </a:spcBef>
              <a:buNone/>
              <a:defRPr sz="7258" b="0" i="0" u="none" strike="noStrike" cap="none">
                <a:solidFill>
                  <a:schemeClr val="dk1"/>
                </a:solidFill>
                <a:latin typeface="Calibri"/>
                <a:ea typeface="Calibri"/>
                <a:cs typeface="Calibri"/>
                <a:sym typeface="Calibri"/>
              </a:defRPr>
            </a:lvl4pPr>
            <a:lvl5pPr marL="7373722" marR="0" lvl="4" indent="-7722" algn="l" rtl="0">
              <a:spcBef>
                <a:spcPts val="0"/>
              </a:spcBef>
              <a:buNone/>
              <a:defRPr sz="7258" b="0" i="0" u="none" strike="noStrike" cap="none">
                <a:solidFill>
                  <a:schemeClr val="dk1"/>
                </a:solidFill>
                <a:latin typeface="Calibri"/>
                <a:ea typeface="Calibri"/>
                <a:cs typeface="Calibri"/>
                <a:sym typeface="Calibri"/>
              </a:defRPr>
            </a:lvl5pPr>
            <a:lvl6pPr marL="9217152" marR="0" lvl="5" indent="-9652" algn="l" rtl="0">
              <a:spcBef>
                <a:spcPts val="0"/>
              </a:spcBef>
              <a:buNone/>
              <a:defRPr sz="7258" b="0" i="0" u="none" strike="noStrike" cap="none">
                <a:solidFill>
                  <a:schemeClr val="dk1"/>
                </a:solidFill>
                <a:latin typeface="Calibri"/>
                <a:ea typeface="Calibri"/>
                <a:cs typeface="Calibri"/>
                <a:sym typeface="Calibri"/>
              </a:defRPr>
            </a:lvl6pPr>
            <a:lvl7pPr marL="11060582" marR="0" lvl="6" indent="-11582" algn="l" rtl="0">
              <a:spcBef>
                <a:spcPts val="0"/>
              </a:spcBef>
              <a:buNone/>
              <a:defRPr sz="7258" b="0" i="0" u="none" strike="noStrike" cap="none">
                <a:solidFill>
                  <a:schemeClr val="dk1"/>
                </a:solidFill>
                <a:latin typeface="Calibri"/>
                <a:ea typeface="Calibri"/>
                <a:cs typeface="Calibri"/>
                <a:sym typeface="Calibri"/>
              </a:defRPr>
            </a:lvl7pPr>
            <a:lvl8pPr marL="12904013" marR="0" lvl="7" indent="-813" algn="l" rtl="0">
              <a:spcBef>
                <a:spcPts val="0"/>
              </a:spcBef>
              <a:buNone/>
              <a:defRPr sz="7258" b="0" i="0" u="none" strike="noStrike" cap="none">
                <a:solidFill>
                  <a:schemeClr val="dk1"/>
                </a:solidFill>
                <a:latin typeface="Calibri"/>
                <a:ea typeface="Calibri"/>
                <a:cs typeface="Calibri"/>
                <a:sym typeface="Calibri"/>
              </a:defRPr>
            </a:lvl8pPr>
            <a:lvl9pPr marL="14747442" marR="0" lvl="8" indent="-2742" algn="l" rtl="0">
              <a:spcBef>
                <a:spcPts val="0"/>
              </a:spcBef>
              <a:buNone/>
              <a:defRPr sz="7258" b="0" i="0" u="none" strike="noStrike" cap="none">
                <a:solidFill>
                  <a:schemeClr val="dk1"/>
                </a:solidFill>
                <a:latin typeface="Calibri"/>
                <a:ea typeface="Calibri"/>
                <a:cs typeface="Calibri"/>
                <a:sym typeface="Calibri"/>
              </a:defRPr>
            </a:lvl9pPr>
          </a:lstStyle>
          <a:p>
            <a:endParaRPr/>
          </a:p>
        </p:txBody>
      </p:sp>
      <p:sp>
        <p:nvSpPr>
          <p:cNvPr id="76" name="Shape 76"/>
          <p:cNvSpPr txBox="1">
            <a:spLocks noGrp="1"/>
          </p:cNvSpPr>
          <p:nvPr>
            <p:ph type="ftr" idx="11"/>
          </p:nvPr>
        </p:nvSpPr>
        <p:spPr>
          <a:xfrm>
            <a:off x="14538959" y="30510487"/>
            <a:ext cx="14813279" cy="1752600"/>
          </a:xfrm>
          <a:prstGeom prst="rect">
            <a:avLst/>
          </a:prstGeom>
          <a:noFill/>
          <a:ln>
            <a:noFill/>
          </a:ln>
        </p:spPr>
        <p:txBody>
          <a:bodyPr lIns="91425" tIns="91425" rIns="91425" bIns="91425" anchor="ctr" anchorCtr="0"/>
          <a:lstStyle>
            <a:lvl1pPr marL="0" marR="0" lvl="0" indent="0" algn="ctr" rtl="0">
              <a:spcBef>
                <a:spcPts val="0"/>
              </a:spcBef>
              <a:buNone/>
              <a:defRPr sz="5760">
                <a:solidFill>
                  <a:srgbClr val="888888"/>
                </a:solidFill>
                <a:latin typeface="Calibri"/>
                <a:ea typeface="Calibri"/>
                <a:cs typeface="Calibri"/>
                <a:sym typeface="Calibri"/>
              </a:defRPr>
            </a:lvl1pPr>
            <a:lvl2pPr marL="1843429" marR="0" lvl="1" indent="-1929" algn="l" rtl="0">
              <a:spcBef>
                <a:spcPts val="0"/>
              </a:spcBef>
              <a:buNone/>
              <a:defRPr sz="7258" b="0" i="0" u="none" strike="noStrike" cap="none">
                <a:solidFill>
                  <a:schemeClr val="dk1"/>
                </a:solidFill>
                <a:latin typeface="Calibri"/>
                <a:ea typeface="Calibri"/>
                <a:cs typeface="Calibri"/>
                <a:sym typeface="Calibri"/>
              </a:defRPr>
            </a:lvl2pPr>
            <a:lvl3pPr marL="3686861" marR="0" lvl="2" indent="-3861" algn="l" rtl="0">
              <a:spcBef>
                <a:spcPts val="0"/>
              </a:spcBef>
              <a:buNone/>
              <a:defRPr sz="7258" b="0" i="0" u="none" strike="noStrike" cap="none">
                <a:solidFill>
                  <a:schemeClr val="dk1"/>
                </a:solidFill>
                <a:latin typeface="Calibri"/>
                <a:ea typeface="Calibri"/>
                <a:cs typeface="Calibri"/>
                <a:sym typeface="Calibri"/>
              </a:defRPr>
            </a:lvl3pPr>
            <a:lvl4pPr marL="5530291" marR="0" lvl="3" indent="-5791" algn="l" rtl="0">
              <a:spcBef>
                <a:spcPts val="0"/>
              </a:spcBef>
              <a:buNone/>
              <a:defRPr sz="7258" b="0" i="0" u="none" strike="noStrike" cap="none">
                <a:solidFill>
                  <a:schemeClr val="dk1"/>
                </a:solidFill>
                <a:latin typeface="Calibri"/>
                <a:ea typeface="Calibri"/>
                <a:cs typeface="Calibri"/>
                <a:sym typeface="Calibri"/>
              </a:defRPr>
            </a:lvl4pPr>
            <a:lvl5pPr marL="7373722" marR="0" lvl="4" indent="-7722" algn="l" rtl="0">
              <a:spcBef>
                <a:spcPts val="0"/>
              </a:spcBef>
              <a:buNone/>
              <a:defRPr sz="7258" b="0" i="0" u="none" strike="noStrike" cap="none">
                <a:solidFill>
                  <a:schemeClr val="dk1"/>
                </a:solidFill>
                <a:latin typeface="Calibri"/>
                <a:ea typeface="Calibri"/>
                <a:cs typeface="Calibri"/>
                <a:sym typeface="Calibri"/>
              </a:defRPr>
            </a:lvl5pPr>
            <a:lvl6pPr marL="9217152" marR="0" lvl="5" indent="-9652" algn="l" rtl="0">
              <a:spcBef>
                <a:spcPts val="0"/>
              </a:spcBef>
              <a:buNone/>
              <a:defRPr sz="7258" b="0" i="0" u="none" strike="noStrike" cap="none">
                <a:solidFill>
                  <a:schemeClr val="dk1"/>
                </a:solidFill>
                <a:latin typeface="Calibri"/>
                <a:ea typeface="Calibri"/>
                <a:cs typeface="Calibri"/>
                <a:sym typeface="Calibri"/>
              </a:defRPr>
            </a:lvl6pPr>
            <a:lvl7pPr marL="11060582" marR="0" lvl="6" indent="-11582" algn="l" rtl="0">
              <a:spcBef>
                <a:spcPts val="0"/>
              </a:spcBef>
              <a:buNone/>
              <a:defRPr sz="7258" b="0" i="0" u="none" strike="noStrike" cap="none">
                <a:solidFill>
                  <a:schemeClr val="dk1"/>
                </a:solidFill>
                <a:latin typeface="Calibri"/>
                <a:ea typeface="Calibri"/>
                <a:cs typeface="Calibri"/>
                <a:sym typeface="Calibri"/>
              </a:defRPr>
            </a:lvl7pPr>
            <a:lvl8pPr marL="12904013" marR="0" lvl="7" indent="-813" algn="l" rtl="0">
              <a:spcBef>
                <a:spcPts val="0"/>
              </a:spcBef>
              <a:buNone/>
              <a:defRPr sz="7258" b="0" i="0" u="none" strike="noStrike" cap="none">
                <a:solidFill>
                  <a:schemeClr val="dk1"/>
                </a:solidFill>
                <a:latin typeface="Calibri"/>
                <a:ea typeface="Calibri"/>
                <a:cs typeface="Calibri"/>
                <a:sym typeface="Calibri"/>
              </a:defRPr>
            </a:lvl8pPr>
            <a:lvl9pPr marL="14747442" marR="0" lvl="8" indent="-2742" algn="l" rtl="0">
              <a:spcBef>
                <a:spcPts val="0"/>
              </a:spcBef>
              <a:buNone/>
              <a:defRPr sz="7258" b="0" i="0" u="none" strike="noStrike" cap="none">
                <a:solidFill>
                  <a:schemeClr val="dk1"/>
                </a:solidFill>
                <a:latin typeface="Calibri"/>
                <a:ea typeface="Calibri"/>
                <a:cs typeface="Calibri"/>
                <a:sym typeface="Calibri"/>
              </a:defRPr>
            </a:lvl9pPr>
          </a:lstStyle>
          <a:p>
            <a:endParaRPr/>
          </a:p>
        </p:txBody>
      </p:sp>
      <p:sp>
        <p:nvSpPr>
          <p:cNvPr id="77" name="Shape 77"/>
          <p:cNvSpPr txBox="1">
            <a:spLocks noGrp="1"/>
          </p:cNvSpPr>
          <p:nvPr>
            <p:ph type="sldNum" idx="12"/>
          </p:nvPr>
        </p:nvSpPr>
        <p:spPr>
          <a:xfrm>
            <a:off x="30998159" y="30510487"/>
            <a:ext cx="9875520" cy="1752600"/>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5760">
                <a:solidFill>
                  <a:srgbClr val="888888"/>
                </a:solidFill>
                <a:latin typeface="Calibri"/>
                <a:ea typeface="Calibri"/>
                <a:cs typeface="Calibri"/>
                <a:sym typeface="Calibri"/>
              </a:rPr>
              <a:t>‹#›</a:t>
            </a:fld>
            <a:endParaRPr lang="en-US" sz="5760">
              <a:solidFill>
                <a:srgbClr val="888888"/>
              </a:solidFill>
              <a:latin typeface="Calibri"/>
              <a:ea typeface="Calibri"/>
              <a:cs typeface="Calibri"/>
              <a:sym typeface="Calibri"/>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cSld name="Vertical Title and Text">
    <p:spTree>
      <p:nvGrpSpPr>
        <p:cNvPr id="1" name="Shape 78"/>
        <p:cNvGrpSpPr/>
        <p:nvPr/>
      </p:nvGrpSpPr>
      <p:grpSpPr>
        <a:xfrm>
          <a:off x="0" y="0"/>
          <a:ext cx="0" cy="0"/>
          <a:chOff x="0" y="0"/>
          <a:chExt cx="0" cy="0"/>
        </a:xfrm>
      </p:grpSpPr>
      <p:sp>
        <p:nvSpPr>
          <p:cNvPr id="79" name="Shape 79"/>
          <p:cNvSpPr txBox="1">
            <a:spLocks noGrp="1"/>
          </p:cNvSpPr>
          <p:nvPr>
            <p:ph type="title"/>
          </p:nvPr>
        </p:nvSpPr>
        <p:spPr>
          <a:xfrm rot="5400000">
            <a:off x="22193250" y="10968990"/>
            <a:ext cx="27896821" cy="9464040"/>
          </a:xfrm>
          <a:prstGeom prst="rect">
            <a:avLst/>
          </a:prstGeom>
          <a:noFill/>
          <a:ln>
            <a:noFill/>
          </a:ln>
        </p:spPr>
        <p:txBody>
          <a:bodyPr lIns="91425" tIns="91425" rIns="91425" bIns="91425" anchor="ctr" anchorCtr="0"/>
          <a:lstStyle>
            <a:lvl1pPr marL="0" marR="0" lvl="0" indent="0" algn="l" rtl="0">
              <a:lnSpc>
                <a:spcPct val="90000"/>
              </a:lnSpc>
              <a:spcBef>
                <a:spcPts val="0"/>
              </a:spcBef>
              <a:buClr>
                <a:schemeClr val="dk1"/>
              </a:buClr>
              <a:buFont typeface="Calibri"/>
              <a:buNone/>
              <a:defRPr sz="2112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80" name="Shape 80"/>
          <p:cNvSpPr txBox="1">
            <a:spLocks noGrp="1"/>
          </p:cNvSpPr>
          <p:nvPr>
            <p:ph type="body" idx="1"/>
          </p:nvPr>
        </p:nvSpPr>
        <p:spPr>
          <a:xfrm rot="5400000">
            <a:off x="2990851" y="1779270"/>
            <a:ext cx="27896821" cy="27843481"/>
          </a:xfrm>
          <a:prstGeom prst="rect">
            <a:avLst/>
          </a:prstGeom>
          <a:noFill/>
          <a:ln>
            <a:noFill/>
          </a:ln>
        </p:spPr>
        <p:txBody>
          <a:bodyPr lIns="91425" tIns="91425" rIns="91425" bIns="91425" anchor="t" anchorCtr="0"/>
          <a:lstStyle>
            <a:lvl1pPr marL="1097280" marR="0" lvl="0" indent="-243840" algn="l" rtl="0">
              <a:lnSpc>
                <a:spcPct val="90000"/>
              </a:lnSpc>
              <a:spcBef>
                <a:spcPts val="4800"/>
              </a:spcBef>
              <a:buClr>
                <a:schemeClr val="dk1"/>
              </a:buClr>
              <a:buSzPct val="100298"/>
              <a:buFont typeface="Arial"/>
              <a:buChar char="•"/>
              <a:defRPr sz="13439" b="0" i="0" u="none" strike="noStrike" cap="none">
                <a:solidFill>
                  <a:schemeClr val="dk1"/>
                </a:solidFill>
                <a:latin typeface="Calibri"/>
                <a:ea typeface="Calibri"/>
                <a:cs typeface="Calibri"/>
                <a:sym typeface="Calibri"/>
              </a:defRPr>
            </a:lvl1pPr>
            <a:lvl2pPr marL="3291840" marR="0" lvl="1" indent="-375920" algn="l" rtl="0">
              <a:lnSpc>
                <a:spcPct val="90000"/>
              </a:lnSpc>
              <a:spcBef>
                <a:spcPts val="2400"/>
              </a:spcBef>
              <a:buClr>
                <a:schemeClr val="dk1"/>
              </a:buClr>
              <a:buSzPct val="100173"/>
              <a:buFont typeface="Arial"/>
              <a:buChar char="•"/>
              <a:defRPr sz="11520" b="0" i="0" u="none" strike="noStrike" cap="none">
                <a:solidFill>
                  <a:schemeClr val="dk1"/>
                </a:solidFill>
                <a:latin typeface="Calibri"/>
                <a:ea typeface="Calibri"/>
                <a:cs typeface="Calibri"/>
                <a:sym typeface="Calibri"/>
              </a:defRPr>
            </a:lvl2pPr>
            <a:lvl3pPr marL="5486400" marR="0" lvl="2" indent="-495300" algn="l" rtl="0">
              <a:lnSpc>
                <a:spcPct val="90000"/>
              </a:lnSpc>
              <a:spcBef>
                <a:spcPts val="2400"/>
              </a:spcBef>
              <a:buClr>
                <a:schemeClr val="dk1"/>
              </a:buClr>
              <a:buSzPct val="100000"/>
              <a:buFont typeface="Arial"/>
              <a:buChar char="•"/>
              <a:defRPr sz="9600" b="0" i="0" u="none" strike="noStrike" cap="none">
                <a:solidFill>
                  <a:schemeClr val="dk1"/>
                </a:solidFill>
                <a:latin typeface="Calibri"/>
                <a:ea typeface="Calibri"/>
                <a:cs typeface="Calibri"/>
                <a:sym typeface="Calibri"/>
              </a:defRPr>
            </a:lvl3pPr>
            <a:lvl4pPr marL="7680960" marR="0" lvl="3" indent="-553719" algn="l" rtl="0">
              <a:lnSpc>
                <a:spcPct val="90000"/>
              </a:lnSpc>
              <a:spcBef>
                <a:spcPts val="2400"/>
              </a:spcBef>
              <a:buClr>
                <a:schemeClr val="dk1"/>
              </a:buClr>
              <a:buSzPct val="100465"/>
              <a:buFont typeface="Arial"/>
              <a:buChar char="•"/>
              <a:defRPr sz="8640" b="0" i="0" u="none" strike="noStrike" cap="none">
                <a:solidFill>
                  <a:schemeClr val="dk1"/>
                </a:solidFill>
                <a:latin typeface="Calibri"/>
                <a:ea typeface="Calibri"/>
                <a:cs typeface="Calibri"/>
                <a:sym typeface="Calibri"/>
              </a:defRPr>
            </a:lvl4pPr>
            <a:lvl5pPr marL="9875520" marR="0" lvl="4" indent="-551179" algn="l" rtl="0">
              <a:lnSpc>
                <a:spcPct val="90000"/>
              </a:lnSpc>
              <a:spcBef>
                <a:spcPts val="2400"/>
              </a:spcBef>
              <a:buClr>
                <a:schemeClr val="dk1"/>
              </a:buClr>
              <a:buSzPct val="100465"/>
              <a:buFont typeface="Arial"/>
              <a:buChar char="•"/>
              <a:defRPr sz="8640" b="0" i="0" u="none" strike="noStrike" cap="none">
                <a:solidFill>
                  <a:schemeClr val="dk1"/>
                </a:solidFill>
                <a:latin typeface="Calibri"/>
                <a:ea typeface="Calibri"/>
                <a:cs typeface="Calibri"/>
                <a:sym typeface="Calibri"/>
              </a:defRPr>
            </a:lvl5pPr>
            <a:lvl6pPr marL="12070080" marR="0" lvl="5" indent="-548640" algn="l" rtl="0">
              <a:lnSpc>
                <a:spcPct val="90000"/>
              </a:lnSpc>
              <a:spcBef>
                <a:spcPts val="2400"/>
              </a:spcBef>
              <a:buClr>
                <a:schemeClr val="dk1"/>
              </a:buClr>
              <a:buSzPct val="100465"/>
              <a:buFont typeface="Arial"/>
              <a:buChar char="•"/>
              <a:defRPr sz="8640" b="0" i="0" u="none" strike="noStrike" cap="none">
                <a:solidFill>
                  <a:schemeClr val="dk1"/>
                </a:solidFill>
                <a:latin typeface="Calibri"/>
                <a:ea typeface="Calibri"/>
                <a:cs typeface="Calibri"/>
                <a:sym typeface="Calibri"/>
              </a:defRPr>
            </a:lvl6pPr>
            <a:lvl7pPr marL="14264639" marR="0" lvl="6" indent="-558800" algn="l" rtl="0">
              <a:lnSpc>
                <a:spcPct val="90000"/>
              </a:lnSpc>
              <a:spcBef>
                <a:spcPts val="2400"/>
              </a:spcBef>
              <a:buClr>
                <a:schemeClr val="dk1"/>
              </a:buClr>
              <a:buSzPct val="100465"/>
              <a:buFont typeface="Arial"/>
              <a:buChar char="•"/>
              <a:defRPr sz="8640" b="0" i="0" u="none" strike="noStrike" cap="none">
                <a:solidFill>
                  <a:schemeClr val="dk1"/>
                </a:solidFill>
                <a:latin typeface="Calibri"/>
                <a:ea typeface="Calibri"/>
                <a:cs typeface="Calibri"/>
                <a:sym typeface="Calibri"/>
              </a:defRPr>
            </a:lvl7pPr>
            <a:lvl8pPr marL="16459200" marR="0" lvl="7" indent="-556260" algn="l" rtl="0">
              <a:lnSpc>
                <a:spcPct val="90000"/>
              </a:lnSpc>
              <a:spcBef>
                <a:spcPts val="2400"/>
              </a:spcBef>
              <a:buClr>
                <a:schemeClr val="dk1"/>
              </a:buClr>
              <a:buSzPct val="100465"/>
              <a:buFont typeface="Arial"/>
              <a:buChar char="•"/>
              <a:defRPr sz="8640" b="0" i="0" u="none" strike="noStrike" cap="none">
                <a:solidFill>
                  <a:schemeClr val="dk1"/>
                </a:solidFill>
                <a:latin typeface="Calibri"/>
                <a:ea typeface="Calibri"/>
                <a:cs typeface="Calibri"/>
                <a:sym typeface="Calibri"/>
              </a:defRPr>
            </a:lvl8pPr>
            <a:lvl9pPr marL="18653760" marR="0" lvl="8" indent="-553721" algn="l" rtl="0">
              <a:lnSpc>
                <a:spcPct val="90000"/>
              </a:lnSpc>
              <a:spcBef>
                <a:spcPts val="2400"/>
              </a:spcBef>
              <a:buClr>
                <a:schemeClr val="dk1"/>
              </a:buClr>
              <a:buSzPct val="100465"/>
              <a:buFont typeface="Arial"/>
              <a:buChar char="•"/>
              <a:defRPr sz="8640" b="0" i="0" u="none" strike="noStrike" cap="none">
                <a:solidFill>
                  <a:schemeClr val="dk1"/>
                </a:solidFill>
                <a:latin typeface="Calibri"/>
                <a:ea typeface="Calibri"/>
                <a:cs typeface="Calibri"/>
                <a:sym typeface="Calibri"/>
              </a:defRPr>
            </a:lvl9pPr>
          </a:lstStyle>
          <a:p>
            <a:endParaRPr/>
          </a:p>
        </p:txBody>
      </p:sp>
      <p:sp>
        <p:nvSpPr>
          <p:cNvPr id="81" name="Shape 81"/>
          <p:cNvSpPr txBox="1">
            <a:spLocks noGrp="1"/>
          </p:cNvSpPr>
          <p:nvPr>
            <p:ph type="dt" idx="10"/>
          </p:nvPr>
        </p:nvSpPr>
        <p:spPr>
          <a:xfrm>
            <a:off x="3017519" y="30510487"/>
            <a:ext cx="9875520" cy="1752600"/>
          </a:xfrm>
          <a:prstGeom prst="rect">
            <a:avLst/>
          </a:prstGeom>
          <a:noFill/>
          <a:ln>
            <a:noFill/>
          </a:ln>
        </p:spPr>
        <p:txBody>
          <a:bodyPr lIns="91425" tIns="91425" rIns="91425" bIns="91425" anchor="ctr" anchorCtr="0"/>
          <a:lstStyle>
            <a:lvl1pPr marL="0" marR="0" lvl="0" indent="0" algn="l" rtl="0">
              <a:spcBef>
                <a:spcPts val="0"/>
              </a:spcBef>
              <a:buNone/>
              <a:defRPr sz="5760">
                <a:solidFill>
                  <a:srgbClr val="888888"/>
                </a:solidFill>
                <a:latin typeface="Calibri"/>
                <a:ea typeface="Calibri"/>
                <a:cs typeface="Calibri"/>
                <a:sym typeface="Calibri"/>
              </a:defRPr>
            </a:lvl1pPr>
            <a:lvl2pPr marL="1843429" marR="0" lvl="1" indent="-1929" algn="l" rtl="0">
              <a:spcBef>
                <a:spcPts val="0"/>
              </a:spcBef>
              <a:buNone/>
              <a:defRPr sz="7258" b="0" i="0" u="none" strike="noStrike" cap="none">
                <a:solidFill>
                  <a:schemeClr val="dk1"/>
                </a:solidFill>
                <a:latin typeface="Calibri"/>
                <a:ea typeface="Calibri"/>
                <a:cs typeface="Calibri"/>
                <a:sym typeface="Calibri"/>
              </a:defRPr>
            </a:lvl2pPr>
            <a:lvl3pPr marL="3686861" marR="0" lvl="2" indent="-3861" algn="l" rtl="0">
              <a:spcBef>
                <a:spcPts val="0"/>
              </a:spcBef>
              <a:buNone/>
              <a:defRPr sz="7258" b="0" i="0" u="none" strike="noStrike" cap="none">
                <a:solidFill>
                  <a:schemeClr val="dk1"/>
                </a:solidFill>
                <a:latin typeface="Calibri"/>
                <a:ea typeface="Calibri"/>
                <a:cs typeface="Calibri"/>
                <a:sym typeface="Calibri"/>
              </a:defRPr>
            </a:lvl3pPr>
            <a:lvl4pPr marL="5530291" marR="0" lvl="3" indent="-5791" algn="l" rtl="0">
              <a:spcBef>
                <a:spcPts val="0"/>
              </a:spcBef>
              <a:buNone/>
              <a:defRPr sz="7258" b="0" i="0" u="none" strike="noStrike" cap="none">
                <a:solidFill>
                  <a:schemeClr val="dk1"/>
                </a:solidFill>
                <a:latin typeface="Calibri"/>
                <a:ea typeface="Calibri"/>
                <a:cs typeface="Calibri"/>
                <a:sym typeface="Calibri"/>
              </a:defRPr>
            </a:lvl4pPr>
            <a:lvl5pPr marL="7373722" marR="0" lvl="4" indent="-7722" algn="l" rtl="0">
              <a:spcBef>
                <a:spcPts val="0"/>
              </a:spcBef>
              <a:buNone/>
              <a:defRPr sz="7258" b="0" i="0" u="none" strike="noStrike" cap="none">
                <a:solidFill>
                  <a:schemeClr val="dk1"/>
                </a:solidFill>
                <a:latin typeface="Calibri"/>
                <a:ea typeface="Calibri"/>
                <a:cs typeface="Calibri"/>
                <a:sym typeface="Calibri"/>
              </a:defRPr>
            </a:lvl5pPr>
            <a:lvl6pPr marL="9217152" marR="0" lvl="5" indent="-9652" algn="l" rtl="0">
              <a:spcBef>
                <a:spcPts val="0"/>
              </a:spcBef>
              <a:buNone/>
              <a:defRPr sz="7258" b="0" i="0" u="none" strike="noStrike" cap="none">
                <a:solidFill>
                  <a:schemeClr val="dk1"/>
                </a:solidFill>
                <a:latin typeface="Calibri"/>
                <a:ea typeface="Calibri"/>
                <a:cs typeface="Calibri"/>
                <a:sym typeface="Calibri"/>
              </a:defRPr>
            </a:lvl6pPr>
            <a:lvl7pPr marL="11060582" marR="0" lvl="6" indent="-11582" algn="l" rtl="0">
              <a:spcBef>
                <a:spcPts val="0"/>
              </a:spcBef>
              <a:buNone/>
              <a:defRPr sz="7258" b="0" i="0" u="none" strike="noStrike" cap="none">
                <a:solidFill>
                  <a:schemeClr val="dk1"/>
                </a:solidFill>
                <a:latin typeface="Calibri"/>
                <a:ea typeface="Calibri"/>
                <a:cs typeface="Calibri"/>
                <a:sym typeface="Calibri"/>
              </a:defRPr>
            </a:lvl7pPr>
            <a:lvl8pPr marL="12904013" marR="0" lvl="7" indent="-813" algn="l" rtl="0">
              <a:spcBef>
                <a:spcPts val="0"/>
              </a:spcBef>
              <a:buNone/>
              <a:defRPr sz="7258" b="0" i="0" u="none" strike="noStrike" cap="none">
                <a:solidFill>
                  <a:schemeClr val="dk1"/>
                </a:solidFill>
                <a:latin typeface="Calibri"/>
                <a:ea typeface="Calibri"/>
                <a:cs typeface="Calibri"/>
                <a:sym typeface="Calibri"/>
              </a:defRPr>
            </a:lvl8pPr>
            <a:lvl9pPr marL="14747442" marR="0" lvl="8" indent="-2742" algn="l" rtl="0">
              <a:spcBef>
                <a:spcPts val="0"/>
              </a:spcBef>
              <a:buNone/>
              <a:defRPr sz="7258" b="0" i="0" u="none" strike="noStrike" cap="none">
                <a:solidFill>
                  <a:schemeClr val="dk1"/>
                </a:solidFill>
                <a:latin typeface="Calibri"/>
                <a:ea typeface="Calibri"/>
                <a:cs typeface="Calibri"/>
                <a:sym typeface="Calibri"/>
              </a:defRPr>
            </a:lvl9pPr>
          </a:lstStyle>
          <a:p>
            <a:endParaRPr/>
          </a:p>
        </p:txBody>
      </p:sp>
      <p:sp>
        <p:nvSpPr>
          <p:cNvPr id="82" name="Shape 82"/>
          <p:cNvSpPr txBox="1">
            <a:spLocks noGrp="1"/>
          </p:cNvSpPr>
          <p:nvPr>
            <p:ph type="ftr" idx="11"/>
          </p:nvPr>
        </p:nvSpPr>
        <p:spPr>
          <a:xfrm>
            <a:off x="14538959" y="30510487"/>
            <a:ext cx="14813279" cy="1752600"/>
          </a:xfrm>
          <a:prstGeom prst="rect">
            <a:avLst/>
          </a:prstGeom>
          <a:noFill/>
          <a:ln>
            <a:noFill/>
          </a:ln>
        </p:spPr>
        <p:txBody>
          <a:bodyPr lIns="91425" tIns="91425" rIns="91425" bIns="91425" anchor="ctr" anchorCtr="0"/>
          <a:lstStyle>
            <a:lvl1pPr marL="0" marR="0" lvl="0" indent="0" algn="ctr" rtl="0">
              <a:spcBef>
                <a:spcPts val="0"/>
              </a:spcBef>
              <a:buNone/>
              <a:defRPr sz="5760">
                <a:solidFill>
                  <a:srgbClr val="888888"/>
                </a:solidFill>
                <a:latin typeface="Calibri"/>
                <a:ea typeface="Calibri"/>
                <a:cs typeface="Calibri"/>
                <a:sym typeface="Calibri"/>
              </a:defRPr>
            </a:lvl1pPr>
            <a:lvl2pPr marL="1843429" marR="0" lvl="1" indent="-1929" algn="l" rtl="0">
              <a:spcBef>
                <a:spcPts val="0"/>
              </a:spcBef>
              <a:buNone/>
              <a:defRPr sz="7258" b="0" i="0" u="none" strike="noStrike" cap="none">
                <a:solidFill>
                  <a:schemeClr val="dk1"/>
                </a:solidFill>
                <a:latin typeface="Calibri"/>
                <a:ea typeface="Calibri"/>
                <a:cs typeface="Calibri"/>
                <a:sym typeface="Calibri"/>
              </a:defRPr>
            </a:lvl2pPr>
            <a:lvl3pPr marL="3686861" marR="0" lvl="2" indent="-3861" algn="l" rtl="0">
              <a:spcBef>
                <a:spcPts val="0"/>
              </a:spcBef>
              <a:buNone/>
              <a:defRPr sz="7258" b="0" i="0" u="none" strike="noStrike" cap="none">
                <a:solidFill>
                  <a:schemeClr val="dk1"/>
                </a:solidFill>
                <a:latin typeface="Calibri"/>
                <a:ea typeface="Calibri"/>
                <a:cs typeface="Calibri"/>
                <a:sym typeface="Calibri"/>
              </a:defRPr>
            </a:lvl3pPr>
            <a:lvl4pPr marL="5530291" marR="0" lvl="3" indent="-5791" algn="l" rtl="0">
              <a:spcBef>
                <a:spcPts val="0"/>
              </a:spcBef>
              <a:buNone/>
              <a:defRPr sz="7258" b="0" i="0" u="none" strike="noStrike" cap="none">
                <a:solidFill>
                  <a:schemeClr val="dk1"/>
                </a:solidFill>
                <a:latin typeface="Calibri"/>
                <a:ea typeface="Calibri"/>
                <a:cs typeface="Calibri"/>
                <a:sym typeface="Calibri"/>
              </a:defRPr>
            </a:lvl4pPr>
            <a:lvl5pPr marL="7373722" marR="0" lvl="4" indent="-7722" algn="l" rtl="0">
              <a:spcBef>
                <a:spcPts val="0"/>
              </a:spcBef>
              <a:buNone/>
              <a:defRPr sz="7258" b="0" i="0" u="none" strike="noStrike" cap="none">
                <a:solidFill>
                  <a:schemeClr val="dk1"/>
                </a:solidFill>
                <a:latin typeface="Calibri"/>
                <a:ea typeface="Calibri"/>
                <a:cs typeface="Calibri"/>
                <a:sym typeface="Calibri"/>
              </a:defRPr>
            </a:lvl5pPr>
            <a:lvl6pPr marL="9217152" marR="0" lvl="5" indent="-9652" algn="l" rtl="0">
              <a:spcBef>
                <a:spcPts val="0"/>
              </a:spcBef>
              <a:buNone/>
              <a:defRPr sz="7258" b="0" i="0" u="none" strike="noStrike" cap="none">
                <a:solidFill>
                  <a:schemeClr val="dk1"/>
                </a:solidFill>
                <a:latin typeface="Calibri"/>
                <a:ea typeface="Calibri"/>
                <a:cs typeface="Calibri"/>
                <a:sym typeface="Calibri"/>
              </a:defRPr>
            </a:lvl6pPr>
            <a:lvl7pPr marL="11060582" marR="0" lvl="6" indent="-11582" algn="l" rtl="0">
              <a:spcBef>
                <a:spcPts val="0"/>
              </a:spcBef>
              <a:buNone/>
              <a:defRPr sz="7258" b="0" i="0" u="none" strike="noStrike" cap="none">
                <a:solidFill>
                  <a:schemeClr val="dk1"/>
                </a:solidFill>
                <a:latin typeface="Calibri"/>
                <a:ea typeface="Calibri"/>
                <a:cs typeface="Calibri"/>
                <a:sym typeface="Calibri"/>
              </a:defRPr>
            </a:lvl7pPr>
            <a:lvl8pPr marL="12904013" marR="0" lvl="7" indent="-813" algn="l" rtl="0">
              <a:spcBef>
                <a:spcPts val="0"/>
              </a:spcBef>
              <a:buNone/>
              <a:defRPr sz="7258" b="0" i="0" u="none" strike="noStrike" cap="none">
                <a:solidFill>
                  <a:schemeClr val="dk1"/>
                </a:solidFill>
                <a:latin typeface="Calibri"/>
                <a:ea typeface="Calibri"/>
                <a:cs typeface="Calibri"/>
                <a:sym typeface="Calibri"/>
              </a:defRPr>
            </a:lvl8pPr>
            <a:lvl9pPr marL="14747442" marR="0" lvl="8" indent="-2742" algn="l" rtl="0">
              <a:spcBef>
                <a:spcPts val="0"/>
              </a:spcBef>
              <a:buNone/>
              <a:defRPr sz="7258" b="0" i="0" u="none" strike="noStrike" cap="none">
                <a:solidFill>
                  <a:schemeClr val="dk1"/>
                </a:solidFill>
                <a:latin typeface="Calibri"/>
                <a:ea typeface="Calibri"/>
                <a:cs typeface="Calibri"/>
                <a:sym typeface="Calibri"/>
              </a:defRPr>
            </a:lvl9pPr>
          </a:lstStyle>
          <a:p>
            <a:endParaRPr/>
          </a:p>
        </p:txBody>
      </p:sp>
      <p:sp>
        <p:nvSpPr>
          <p:cNvPr id="83" name="Shape 83"/>
          <p:cNvSpPr txBox="1">
            <a:spLocks noGrp="1"/>
          </p:cNvSpPr>
          <p:nvPr>
            <p:ph type="sldNum" idx="12"/>
          </p:nvPr>
        </p:nvSpPr>
        <p:spPr>
          <a:xfrm>
            <a:off x="30998159" y="30510487"/>
            <a:ext cx="9875520" cy="1752600"/>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5760">
                <a:solidFill>
                  <a:srgbClr val="888888"/>
                </a:solidFill>
                <a:latin typeface="Calibri"/>
                <a:ea typeface="Calibri"/>
                <a:cs typeface="Calibri"/>
                <a:sym typeface="Calibri"/>
              </a:rPr>
              <a:t>‹#›</a:t>
            </a:fld>
            <a:endParaRPr lang="en-US" sz="5760">
              <a:solidFill>
                <a:srgbClr val="888888"/>
              </a:solidFill>
              <a:latin typeface="Calibri"/>
              <a:ea typeface="Calibri"/>
              <a:cs typeface="Calibri"/>
              <a:sym typeface="Calibri"/>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Shape 21"/>
        <p:cNvGrpSpPr/>
        <p:nvPr/>
      </p:nvGrpSpPr>
      <p:grpSpPr>
        <a:xfrm>
          <a:off x="0" y="0"/>
          <a:ext cx="0" cy="0"/>
          <a:chOff x="0" y="0"/>
          <a:chExt cx="0" cy="0"/>
        </a:xfrm>
      </p:grpSpPr>
      <p:sp>
        <p:nvSpPr>
          <p:cNvPr id="22" name="Shape 22"/>
          <p:cNvSpPr txBox="1">
            <a:spLocks noGrp="1"/>
          </p:cNvSpPr>
          <p:nvPr>
            <p:ph type="title"/>
          </p:nvPr>
        </p:nvSpPr>
        <p:spPr>
          <a:xfrm>
            <a:off x="3017519" y="1752607"/>
            <a:ext cx="37856160" cy="6362701"/>
          </a:xfrm>
          <a:prstGeom prst="rect">
            <a:avLst/>
          </a:prstGeom>
          <a:noFill/>
          <a:ln>
            <a:noFill/>
          </a:ln>
        </p:spPr>
        <p:txBody>
          <a:bodyPr lIns="91425" tIns="91425" rIns="91425" bIns="91425" anchor="ctr" anchorCtr="0"/>
          <a:lstStyle>
            <a:lvl1pPr marL="0" marR="0" lvl="0" indent="0" algn="l" rtl="0">
              <a:lnSpc>
                <a:spcPct val="90000"/>
              </a:lnSpc>
              <a:spcBef>
                <a:spcPts val="0"/>
              </a:spcBef>
              <a:buClr>
                <a:schemeClr val="dk1"/>
              </a:buClr>
              <a:buFont typeface="Calibri"/>
              <a:buNone/>
              <a:defRPr sz="2112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23" name="Shape 23"/>
          <p:cNvSpPr txBox="1">
            <a:spLocks noGrp="1"/>
          </p:cNvSpPr>
          <p:nvPr>
            <p:ph type="body" idx="1"/>
          </p:nvPr>
        </p:nvSpPr>
        <p:spPr>
          <a:xfrm>
            <a:off x="3017519" y="8763000"/>
            <a:ext cx="37856160" cy="20886421"/>
          </a:xfrm>
          <a:prstGeom prst="rect">
            <a:avLst/>
          </a:prstGeom>
          <a:noFill/>
          <a:ln>
            <a:noFill/>
          </a:ln>
        </p:spPr>
        <p:txBody>
          <a:bodyPr lIns="91425" tIns="91425" rIns="91425" bIns="91425" anchor="t" anchorCtr="0"/>
          <a:lstStyle>
            <a:lvl1pPr marL="1097280" marR="0" lvl="0" indent="-243840" algn="l" rtl="0">
              <a:lnSpc>
                <a:spcPct val="90000"/>
              </a:lnSpc>
              <a:spcBef>
                <a:spcPts val="4800"/>
              </a:spcBef>
              <a:buClr>
                <a:schemeClr val="dk1"/>
              </a:buClr>
              <a:buSzPct val="100298"/>
              <a:buFont typeface="Arial"/>
              <a:buChar char="•"/>
              <a:defRPr sz="13439" b="0" i="0" u="none" strike="noStrike" cap="none">
                <a:solidFill>
                  <a:schemeClr val="dk1"/>
                </a:solidFill>
                <a:latin typeface="Calibri"/>
                <a:ea typeface="Calibri"/>
                <a:cs typeface="Calibri"/>
                <a:sym typeface="Calibri"/>
              </a:defRPr>
            </a:lvl1pPr>
            <a:lvl2pPr marL="3291840" marR="0" lvl="1" indent="-375920" algn="l" rtl="0">
              <a:lnSpc>
                <a:spcPct val="90000"/>
              </a:lnSpc>
              <a:spcBef>
                <a:spcPts val="2400"/>
              </a:spcBef>
              <a:buClr>
                <a:schemeClr val="dk1"/>
              </a:buClr>
              <a:buSzPct val="100173"/>
              <a:buFont typeface="Arial"/>
              <a:buChar char="•"/>
              <a:defRPr sz="11520" b="0" i="0" u="none" strike="noStrike" cap="none">
                <a:solidFill>
                  <a:schemeClr val="dk1"/>
                </a:solidFill>
                <a:latin typeface="Calibri"/>
                <a:ea typeface="Calibri"/>
                <a:cs typeface="Calibri"/>
                <a:sym typeface="Calibri"/>
              </a:defRPr>
            </a:lvl2pPr>
            <a:lvl3pPr marL="5486400" marR="0" lvl="2" indent="-495300" algn="l" rtl="0">
              <a:lnSpc>
                <a:spcPct val="90000"/>
              </a:lnSpc>
              <a:spcBef>
                <a:spcPts val="2400"/>
              </a:spcBef>
              <a:buClr>
                <a:schemeClr val="dk1"/>
              </a:buClr>
              <a:buSzPct val="100000"/>
              <a:buFont typeface="Arial"/>
              <a:buChar char="•"/>
              <a:defRPr sz="9600" b="0" i="0" u="none" strike="noStrike" cap="none">
                <a:solidFill>
                  <a:schemeClr val="dk1"/>
                </a:solidFill>
                <a:latin typeface="Calibri"/>
                <a:ea typeface="Calibri"/>
                <a:cs typeface="Calibri"/>
                <a:sym typeface="Calibri"/>
              </a:defRPr>
            </a:lvl3pPr>
            <a:lvl4pPr marL="7680960" marR="0" lvl="3" indent="-553719" algn="l" rtl="0">
              <a:lnSpc>
                <a:spcPct val="90000"/>
              </a:lnSpc>
              <a:spcBef>
                <a:spcPts val="2400"/>
              </a:spcBef>
              <a:buClr>
                <a:schemeClr val="dk1"/>
              </a:buClr>
              <a:buSzPct val="100465"/>
              <a:buFont typeface="Arial"/>
              <a:buChar char="•"/>
              <a:defRPr sz="8640" b="0" i="0" u="none" strike="noStrike" cap="none">
                <a:solidFill>
                  <a:schemeClr val="dk1"/>
                </a:solidFill>
                <a:latin typeface="Calibri"/>
                <a:ea typeface="Calibri"/>
                <a:cs typeface="Calibri"/>
                <a:sym typeface="Calibri"/>
              </a:defRPr>
            </a:lvl4pPr>
            <a:lvl5pPr marL="9875520" marR="0" lvl="4" indent="-551179" algn="l" rtl="0">
              <a:lnSpc>
                <a:spcPct val="90000"/>
              </a:lnSpc>
              <a:spcBef>
                <a:spcPts val="2400"/>
              </a:spcBef>
              <a:buClr>
                <a:schemeClr val="dk1"/>
              </a:buClr>
              <a:buSzPct val="100465"/>
              <a:buFont typeface="Arial"/>
              <a:buChar char="•"/>
              <a:defRPr sz="8640" b="0" i="0" u="none" strike="noStrike" cap="none">
                <a:solidFill>
                  <a:schemeClr val="dk1"/>
                </a:solidFill>
                <a:latin typeface="Calibri"/>
                <a:ea typeface="Calibri"/>
                <a:cs typeface="Calibri"/>
                <a:sym typeface="Calibri"/>
              </a:defRPr>
            </a:lvl5pPr>
            <a:lvl6pPr marL="12070080" marR="0" lvl="5" indent="-548640" algn="l" rtl="0">
              <a:lnSpc>
                <a:spcPct val="90000"/>
              </a:lnSpc>
              <a:spcBef>
                <a:spcPts val="2400"/>
              </a:spcBef>
              <a:buClr>
                <a:schemeClr val="dk1"/>
              </a:buClr>
              <a:buSzPct val="100465"/>
              <a:buFont typeface="Arial"/>
              <a:buChar char="•"/>
              <a:defRPr sz="8640" b="0" i="0" u="none" strike="noStrike" cap="none">
                <a:solidFill>
                  <a:schemeClr val="dk1"/>
                </a:solidFill>
                <a:latin typeface="Calibri"/>
                <a:ea typeface="Calibri"/>
                <a:cs typeface="Calibri"/>
                <a:sym typeface="Calibri"/>
              </a:defRPr>
            </a:lvl6pPr>
            <a:lvl7pPr marL="14264639" marR="0" lvl="6" indent="-558800" algn="l" rtl="0">
              <a:lnSpc>
                <a:spcPct val="90000"/>
              </a:lnSpc>
              <a:spcBef>
                <a:spcPts val="2400"/>
              </a:spcBef>
              <a:buClr>
                <a:schemeClr val="dk1"/>
              </a:buClr>
              <a:buSzPct val="100465"/>
              <a:buFont typeface="Arial"/>
              <a:buChar char="•"/>
              <a:defRPr sz="8640" b="0" i="0" u="none" strike="noStrike" cap="none">
                <a:solidFill>
                  <a:schemeClr val="dk1"/>
                </a:solidFill>
                <a:latin typeface="Calibri"/>
                <a:ea typeface="Calibri"/>
                <a:cs typeface="Calibri"/>
                <a:sym typeface="Calibri"/>
              </a:defRPr>
            </a:lvl7pPr>
            <a:lvl8pPr marL="16459200" marR="0" lvl="7" indent="-556260" algn="l" rtl="0">
              <a:lnSpc>
                <a:spcPct val="90000"/>
              </a:lnSpc>
              <a:spcBef>
                <a:spcPts val="2400"/>
              </a:spcBef>
              <a:buClr>
                <a:schemeClr val="dk1"/>
              </a:buClr>
              <a:buSzPct val="100465"/>
              <a:buFont typeface="Arial"/>
              <a:buChar char="•"/>
              <a:defRPr sz="8640" b="0" i="0" u="none" strike="noStrike" cap="none">
                <a:solidFill>
                  <a:schemeClr val="dk1"/>
                </a:solidFill>
                <a:latin typeface="Calibri"/>
                <a:ea typeface="Calibri"/>
                <a:cs typeface="Calibri"/>
                <a:sym typeface="Calibri"/>
              </a:defRPr>
            </a:lvl8pPr>
            <a:lvl9pPr marL="18653760" marR="0" lvl="8" indent="-553721" algn="l" rtl="0">
              <a:lnSpc>
                <a:spcPct val="90000"/>
              </a:lnSpc>
              <a:spcBef>
                <a:spcPts val="2400"/>
              </a:spcBef>
              <a:buClr>
                <a:schemeClr val="dk1"/>
              </a:buClr>
              <a:buSzPct val="100465"/>
              <a:buFont typeface="Arial"/>
              <a:buChar char="•"/>
              <a:defRPr sz="8640" b="0" i="0" u="none" strike="noStrike" cap="none">
                <a:solidFill>
                  <a:schemeClr val="dk1"/>
                </a:solidFill>
                <a:latin typeface="Calibri"/>
                <a:ea typeface="Calibri"/>
                <a:cs typeface="Calibri"/>
                <a:sym typeface="Calibri"/>
              </a:defRPr>
            </a:lvl9pPr>
          </a:lstStyle>
          <a:p>
            <a:endParaRPr/>
          </a:p>
        </p:txBody>
      </p:sp>
      <p:sp>
        <p:nvSpPr>
          <p:cNvPr id="24" name="Shape 24"/>
          <p:cNvSpPr txBox="1">
            <a:spLocks noGrp="1"/>
          </p:cNvSpPr>
          <p:nvPr>
            <p:ph type="dt" idx="10"/>
          </p:nvPr>
        </p:nvSpPr>
        <p:spPr>
          <a:xfrm>
            <a:off x="3017519" y="30510487"/>
            <a:ext cx="9875520" cy="1752600"/>
          </a:xfrm>
          <a:prstGeom prst="rect">
            <a:avLst/>
          </a:prstGeom>
          <a:noFill/>
          <a:ln>
            <a:noFill/>
          </a:ln>
        </p:spPr>
        <p:txBody>
          <a:bodyPr lIns="91425" tIns="91425" rIns="91425" bIns="91425" anchor="ctr" anchorCtr="0"/>
          <a:lstStyle>
            <a:lvl1pPr marL="0" marR="0" lvl="0" indent="0" algn="l" rtl="0">
              <a:spcBef>
                <a:spcPts val="0"/>
              </a:spcBef>
              <a:buNone/>
              <a:defRPr sz="5760">
                <a:solidFill>
                  <a:srgbClr val="888888"/>
                </a:solidFill>
                <a:latin typeface="Calibri"/>
                <a:ea typeface="Calibri"/>
                <a:cs typeface="Calibri"/>
                <a:sym typeface="Calibri"/>
              </a:defRPr>
            </a:lvl1pPr>
            <a:lvl2pPr marL="1843429" marR="0" lvl="1" indent="-1929" algn="l" rtl="0">
              <a:spcBef>
                <a:spcPts val="0"/>
              </a:spcBef>
              <a:buNone/>
              <a:defRPr sz="7258" b="0" i="0" u="none" strike="noStrike" cap="none">
                <a:solidFill>
                  <a:schemeClr val="dk1"/>
                </a:solidFill>
                <a:latin typeface="Calibri"/>
                <a:ea typeface="Calibri"/>
                <a:cs typeface="Calibri"/>
                <a:sym typeface="Calibri"/>
              </a:defRPr>
            </a:lvl2pPr>
            <a:lvl3pPr marL="3686861" marR="0" lvl="2" indent="-3861" algn="l" rtl="0">
              <a:spcBef>
                <a:spcPts val="0"/>
              </a:spcBef>
              <a:buNone/>
              <a:defRPr sz="7258" b="0" i="0" u="none" strike="noStrike" cap="none">
                <a:solidFill>
                  <a:schemeClr val="dk1"/>
                </a:solidFill>
                <a:latin typeface="Calibri"/>
                <a:ea typeface="Calibri"/>
                <a:cs typeface="Calibri"/>
                <a:sym typeface="Calibri"/>
              </a:defRPr>
            </a:lvl3pPr>
            <a:lvl4pPr marL="5530291" marR="0" lvl="3" indent="-5791" algn="l" rtl="0">
              <a:spcBef>
                <a:spcPts val="0"/>
              </a:spcBef>
              <a:buNone/>
              <a:defRPr sz="7258" b="0" i="0" u="none" strike="noStrike" cap="none">
                <a:solidFill>
                  <a:schemeClr val="dk1"/>
                </a:solidFill>
                <a:latin typeface="Calibri"/>
                <a:ea typeface="Calibri"/>
                <a:cs typeface="Calibri"/>
                <a:sym typeface="Calibri"/>
              </a:defRPr>
            </a:lvl4pPr>
            <a:lvl5pPr marL="7373722" marR="0" lvl="4" indent="-7722" algn="l" rtl="0">
              <a:spcBef>
                <a:spcPts val="0"/>
              </a:spcBef>
              <a:buNone/>
              <a:defRPr sz="7258" b="0" i="0" u="none" strike="noStrike" cap="none">
                <a:solidFill>
                  <a:schemeClr val="dk1"/>
                </a:solidFill>
                <a:latin typeface="Calibri"/>
                <a:ea typeface="Calibri"/>
                <a:cs typeface="Calibri"/>
                <a:sym typeface="Calibri"/>
              </a:defRPr>
            </a:lvl5pPr>
            <a:lvl6pPr marL="9217152" marR="0" lvl="5" indent="-9652" algn="l" rtl="0">
              <a:spcBef>
                <a:spcPts val="0"/>
              </a:spcBef>
              <a:buNone/>
              <a:defRPr sz="7258" b="0" i="0" u="none" strike="noStrike" cap="none">
                <a:solidFill>
                  <a:schemeClr val="dk1"/>
                </a:solidFill>
                <a:latin typeface="Calibri"/>
                <a:ea typeface="Calibri"/>
                <a:cs typeface="Calibri"/>
                <a:sym typeface="Calibri"/>
              </a:defRPr>
            </a:lvl6pPr>
            <a:lvl7pPr marL="11060582" marR="0" lvl="6" indent="-11582" algn="l" rtl="0">
              <a:spcBef>
                <a:spcPts val="0"/>
              </a:spcBef>
              <a:buNone/>
              <a:defRPr sz="7258" b="0" i="0" u="none" strike="noStrike" cap="none">
                <a:solidFill>
                  <a:schemeClr val="dk1"/>
                </a:solidFill>
                <a:latin typeface="Calibri"/>
                <a:ea typeface="Calibri"/>
                <a:cs typeface="Calibri"/>
                <a:sym typeface="Calibri"/>
              </a:defRPr>
            </a:lvl7pPr>
            <a:lvl8pPr marL="12904013" marR="0" lvl="7" indent="-813" algn="l" rtl="0">
              <a:spcBef>
                <a:spcPts val="0"/>
              </a:spcBef>
              <a:buNone/>
              <a:defRPr sz="7258" b="0" i="0" u="none" strike="noStrike" cap="none">
                <a:solidFill>
                  <a:schemeClr val="dk1"/>
                </a:solidFill>
                <a:latin typeface="Calibri"/>
                <a:ea typeface="Calibri"/>
                <a:cs typeface="Calibri"/>
                <a:sym typeface="Calibri"/>
              </a:defRPr>
            </a:lvl8pPr>
            <a:lvl9pPr marL="14747442" marR="0" lvl="8" indent="-2742" algn="l" rtl="0">
              <a:spcBef>
                <a:spcPts val="0"/>
              </a:spcBef>
              <a:buNone/>
              <a:defRPr sz="7258" b="0" i="0" u="none" strike="noStrike" cap="none">
                <a:solidFill>
                  <a:schemeClr val="dk1"/>
                </a:solidFill>
                <a:latin typeface="Calibri"/>
                <a:ea typeface="Calibri"/>
                <a:cs typeface="Calibri"/>
                <a:sym typeface="Calibri"/>
              </a:defRPr>
            </a:lvl9pPr>
          </a:lstStyle>
          <a:p>
            <a:endParaRPr/>
          </a:p>
        </p:txBody>
      </p:sp>
      <p:sp>
        <p:nvSpPr>
          <p:cNvPr id="25" name="Shape 25"/>
          <p:cNvSpPr txBox="1">
            <a:spLocks noGrp="1"/>
          </p:cNvSpPr>
          <p:nvPr>
            <p:ph type="ftr" idx="11"/>
          </p:nvPr>
        </p:nvSpPr>
        <p:spPr>
          <a:xfrm>
            <a:off x="14538959" y="30510487"/>
            <a:ext cx="14813279" cy="1752600"/>
          </a:xfrm>
          <a:prstGeom prst="rect">
            <a:avLst/>
          </a:prstGeom>
          <a:noFill/>
          <a:ln>
            <a:noFill/>
          </a:ln>
        </p:spPr>
        <p:txBody>
          <a:bodyPr lIns="91425" tIns="91425" rIns="91425" bIns="91425" anchor="ctr" anchorCtr="0"/>
          <a:lstStyle>
            <a:lvl1pPr marL="0" marR="0" lvl="0" indent="0" algn="ctr" rtl="0">
              <a:spcBef>
                <a:spcPts val="0"/>
              </a:spcBef>
              <a:buNone/>
              <a:defRPr sz="5760">
                <a:solidFill>
                  <a:srgbClr val="888888"/>
                </a:solidFill>
                <a:latin typeface="Calibri"/>
                <a:ea typeface="Calibri"/>
                <a:cs typeface="Calibri"/>
                <a:sym typeface="Calibri"/>
              </a:defRPr>
            </a:lvl1pPr>
            <a:lvl2pPr marL="1843429" marR="0" lvl="1" indent="-1929" algn="l" rtl="0">
              <a:spcBef>
                <a:spcPts val="0"/>
              </a:spcBef>
              <a:buNone/>
              <a:defRPr sz="7258" b="0" i="0" u="none" strike="noStrike" cap="none">
                <a:solidFill>
                  <a:schemeClr val="dk1"/>
                </a:solidFill>
                <a:latin typeface="Calibri"/>
                <a:ea typeface="Calibri"/>
                <a:cs typeface="Calibri"/>
                <a:sym typeface="Calibri"/>
              </a:defRPr>
            </a:lvl2pPr>
            <a:lvl3pPr marL="3686861" marR="0" lvl="2" indent="-3861" algn="l" rtl="0">
              <a:spcBef>
                <a:spcPts val="0"/>
              </a:spcBef>
              <a:buNone/>
              <a:defRPr sz="7258" b="0" i="0" u="none" strike="noStrike" cap="none">
                <a:solidFill>
                  <a:schemeClr val="dk1"/>
                </a:solidFill>
                <a:latin typeface="Calibri"/>
                <a:ea typeface="Calibri"/>
                <a:cs typeface="Calibri"/>
                <a:sym typeface="Calibri"/>
              </a:defRPr>
            </a:lvl3pPr>
            <a:lvl4pPr marL="5530291" marR="0" lvl="3" indent="-5791" algn="l" rtl="0">
              <a:spcBef>
                <a:spcPts val="0"/>
              </a:spcBef>
              <a:buNone/>
              <a:defRPr sz="7258" b="0" i="0" u="none" strike="noStrike" cap="none">
                <a:solidFill>
                  <a:schemeClr val="dk1"/>
                </a:solidFill>
                <a:latin typeface="Calibri"/>
                <a:ea typeface="Calibri"/>
                <a:cs typeface="Calibri"/>
                <a:sym typeface="Calibri"/>
              </a:defRPr>
            </a:lvl4pPr>
            <a:lvl5pPr marL="7373722" marR="0" lvl="4" indent="-7722" algn="l" rtl="0">
              <a:spcBef>
                <a:spcPts val="0"/>
              </a:spcBef>
              <a:buNone/>
              <a:defRPr sz="7258" b="0" i="0" u="none" strike="noStrike" cap="none">
                <a:solidFill>
                  <a:schemeClr val="dk1"/>
                </a:solidFill>
                <a:latin typeface="Calibri"/>
                <a:ea typeface="Calibri"/>
                <a:cs typeface="Calibri"/>
                <a:sym typeface="Calibri"/>
              </a:defRPr>
            </a:lvl5pPr>
            <a:lvl6pPr marL="9217152" marR="0" lvl="5" indent="-9652" algn="l" rtl="0">
              <a:spcBef>
                <a:spcPts val="0"/>
              </a:spcBef>
              <a:buNone/>
              <a:defRPr sz="7258" b="0" i="0" u="none" strike="noStrike" cap="none">
                <a:solidFill>
                  <a:schemeClr val="dk1"/>
                </a:solidFill>
                <a:latin typeface="Calibri"/>
                <a:ea typeface="Calibri"/>
                <a:cs typeface="Calibri"/>
                <a:sym typeface="Calibri"/>
              </a:defRPr>
            </a:lvl6pPr>
            <a:lvl7pPr marL="11060582" marR="0" lvl="6" indent="-11582" algn="l" rtl="0">
              <a:spcBef>
                <a:spcPts val="0"/>
              </a:spcBef>
              <a:buNone/>
              <a:defRPr sz="7258" b="0" i="0" u="none" strike="noStrike" cap="none">
                <a:solidFill>
                  <a:schemeClr val="dk1"/>
                </a:solidFill>
                <a:latin typeface="Calibri"/>
                <a:ea typeface="Calibri"/>
                <a:cs typeface="Calibri"/>
                <a:sym typeface="Calibri"/>
              </a:defRPr>
            </a:lvl7pPr>
            <a:lvl8pPr marL="12904013" marR="0" lvl="7" indent="-813" algn="l" rtl="0">
              <a:spcBef>
                <a:spcPts val="0"/>
              </a:spcBef>
              <a:buNone/>
              <a:defRPr sz="7258" b="0" i="0" u="none" strike="noStrike" cap="none">
                <a:solidFill>
                  <a:schemeClr val="dk1"/>
                </a:solidFill>
                <a:latin typeface="Calibri"/>
                <a:ea typeface="Calibri"/>
                <a:cs typeface="Calibri"/>
                <a:sym typeface="Calibri"/>
              </a:defRPr>
            </a:lvl8pPr>
            <a:lvl9pPr marL="14747442" marR="0" lvl="8" indent="-2742" algn="l" rtl="0">
              <a:spcBef>
                <a:spcPts val="0"/>
              </a:spcBef>
              <a:buNone/>
              <a:defRPr sz="7258" b="0" i="0" u="none" strike="noStrike" cap="none">
                <a:solidFill>
                  <a:schemeClr val="dk1"/>
                </a:solidFill>
                <a:latin typeface="Calibri"/>
                <a:ea typeface="Calibri"/>
                <a:cs typeface="Calibri"/>
                <a:sym typeface="Calibri"/>
              </a:defRPr>
            </a:lvl9pPr>
          </a:lstStyle>
          <a:p>
            <a:endParaRPr/>
          </a:p>
        </p:txBody>
      </p:sp>
      <p:sp>
        <p:nvSpPr>
          <p:cNvPr id="26" name="Shape 26"/>
          <p:cNvSpPr txBox="1">
            <a:spLocks noGrp="1"/>
          </p:cNvSpPr>
          <p:nvPr>
            <p:ph type="sldNum" idx="12"/>
          </p:nvPr>
        </p:nvSpPr>
        <p:spPr>
          <a:xfrm>
            <a:off x="30998159" y="30510487"/>
            <a:ext cx="9875520" cy="1752600"/>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5760">
                <a:solidFill>
                  <a:srgbClr val="888888"/>
                </a:solidFill>
                <a:latin typeface="Calibri"/>
                <a:ea typeface="Calibri"/>
                <a:cs typeface="Calibri"/>
                <a:sym typeface="Calibri"/>
              </a:rPr>
              <a:t>‹#›</a:t>
            </a:fld>
            <a:endParaRPr lang="en-US" sz="5760">
              <a:solidFill>
                <a:srgbClr val="888888"/>
              </a:solidFill>
              <a:latin typeface="Calibri"/>
              <a:ea typeface="Calibri"/>
              <a:cs typeface="Calibri"/>
              <a:sym typeface="Calibri"/>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27"/>
        <p:cNvGrpSpPr/>
        <p:nvPr/>
      </p:nvGrpSpPr>
      <p:grpSpPr>
        <a:xfrm>
          <a:off x="0" y="0"/>
          <a:ext cx="0" cy="0"/>
          <a:chOff x="0" y="0"/>
          <a:chExt cx="0" cy="0"/>
        </a:xfrm>
      </p:grpSpPr>
      <p:sp>
        <p:nvSpPr>
          <p:cNvPr id="28" name="Shape 28"/>
          <p:cNvSpPr txBox="1">
            <a:spLocks noGrp="1"/>
          </p:cNvSpPr>
          <p:nvPr>
            <p:ph type="title"/>
          </p:nvPr>
        </p:nvSpPr>
        <p:spPr>
          <a:xfrm>
            <a:off x="2994661" y="8206749"/>
            <a:ext cx="37856160" cy="13693137"/>
          </a:xfrm>
          <a:prstGeom prst="rect">
            <a:avLst/>
          </a:prstGeom>
          <a:noFill/>
          <a:ln>
            <a:noFill/>
          </a:ln>
        </p:spPr>
        <p:txBody>
          <a:bodyPr lIns="91425" tIns="91425" rIns="91425" bIns="91425" anchor="b" anchorCtr="0"/>
          <a:lstStyle>
            <a:lvl1pPr marL="0" marR="0" lvl="0" indent="0" algn="l" rtl="0">
              <a:lnSpc>
                <a:spcPct val="90000"/>
              </a:lnSpc>
              <a:spcBef>
                <a:spcPts val="0"/>
              </a:spcBef>
              <a:buClr>
                <a:schemeClr val="dk1"/>
              </a:buClr>
              <a:buFont typeface="Calibri"/>
              <a:buNone/>
              <a:defRPr sz="288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29" name="Shape 29"/>
          <p:cNvSpPr txBox="1">
            <a:spLocks noGrp="1"/>
          </p:cNvSpPr>
          <p:nvPr>
            <p:ph type="body" idx="1"/>
          </p:nvPr>
        </p:nvSpPr>
        <p:spPr>
          <a:xfrm>
            <a:off x="2994661" y="22029429"/>
            <a:ext cx="37856160" cy="7200897"/>
          </a:xfrm>
          <a:prstGeom prst="rect">
            <a:avLst/>
          </a:prstGeom>
          <a:noFill/>
          <a:ln>
            <a:noFill/>
          </a:ln>
        </p:spPr>
        <p:txBody>
          <a:bodyPr lIns="91425" tIns="91425" rIns="91425" bIns="91425" anchor="t" anchorCtr="0"/>
          <a:lstStyle>
            <a:lvl1pPr marL="0" marR="0" lvl="0" indent="0" algn="l" rtl="0">
              <a:lnSpc>
                <a:spcPct val="90000"/>
              </a:lnSpc>
              <a:spcBef>
                <a:spcPts val="4800"/>
              </a:spcBef>
              <a:buClr>
                <a:schemeClr val="dk1"/>
              </a:buClr>
              <a:buFont typeface="Arial"/>
              <a:buNone/>
              <a:defRPr sz="11520" b="0" i="0" u="none" strike="noStrike" cap="none">
                <a:solidFill>
                  <a:schemeClr val="dk1"/>
                </a:solidFill>
                <a:latin typeface="Calibri"/>
                <a:ea typeface="Calibri"/>
                <a:cs typeface="Calibri"/>
                <a:sym typeface="Calibri"/>
              </a:defRPr>
            </a:lvl1pPr>
            <a:lvl2pPr marL="2194560" marR="0" lvl="1" indent="-10160" algn="l" rtl="0">
              <a:lnSpc>
                <a:spcPct val="90000"/>
              </a:lnSpc>
              <a:spcBef>
                <a:spcPts val="2400"/>
              </a:spcBef>
              <a:buClr>
                <a:srgbClr val="888888"/>
              </a:buClr>
              <a:buFont typeface="Arial"/>
              <a:buNone/>
              <a:defRPr sz="9600" b="0" i="0" u="none" strike="noStrike" cap="none">
                <a:solidFill>
                  <a:srgbClr val="888888"/>
                </a:solidFill>
                <a:latin typeface="Calibri"/>
                <a:ea typeface="Calibri"/>
                <a:cs typeface="Calibri"/>
                <a:sym typeface="Calibri"/>
              </a:defRPr>
            </a:lvl2pPr>
            <a:lvl3pPr marL="4389120" marR="0" lvl="2" indent="-7620" algn="l" rtl="0">
              <a:lnSpc>
                <a:spcPct val="90000"/>
              </a:lnSpc>
              <a:spcBef>
                <a:spcPts val="2400"/>
              </a:spcBef>
              <a:buClr>
                <a:srgbClr val="888888"/>
              </a:buClr>
              <a:buFont typeface="Arial"/>
              <a:buNone/>
              <a:defRPr sz="8640" b="0" i="0" u="none" strike="noStrike" cap="none">
                <a:solidFill>
                  <a:srgbClr val="888888"/>
                </a:solidFill>
                <a:latin typeface="Calibri"/>
                <a:ea typeface="Calibri"/>
                <a:cs typeface="Calibri"/>
                <a:sym typeface="Calibri"/>
              </a:defRPr>
            </a:lvl3pPr>
            <a:lvl4pPr marL="6583680" marR="0" lvl="3" indent="-5080" algn="l" rtl="0">
              <a:lnSpc>
                <a:spcPct val="90000"/>
              </a:lnSpc>
              <a:spcBef>
                <a:spcPts val="2400"/>
              </a:spcBef>
              <a:buClr>
                <a:srgbClr val="888888"/>
              </a:buClr>
              <a:buFont typeface="Arial"/>
              <a:buNone/>
              <a:defRPr sz="7680" b="0" i="0" u="none" strike="noStrike" cap="none">
                <a:solidFill>
                  <a:srgbClr val="888888"/>
                </a:solidFill>
                <a:latin typeface="Calibri"/>
                <a:ea typeface="Calibri"/>
                <a:cs typeface="Calibri"/>
                <a:sym typeface="Calibri"/>
              </a:defRPr>
            </a:lvl4pPr>
            <a:lvl5pPr marL="8778240" marR="0" lvl="4" indent="-2540" algn="l" rtl="0">
              <a:lnSpc>
                <a:spcPct val="90000"/>
              </a:lnSpc>
              <a:spcBef>
                <a:spcPts val="2400"/>
              </a:spcBef>
              <a:buClr>
                <a:srgbClr val="888888"/>
              </a:buClr>
              <a:buFont typeface="Arial"/>
              <a:buNone/>
              <a:defRPr sz="7680" b="0" i="0" u="none" strike="noStrike" cap="none">
                <a:solidFill>
                  <a:srgbClr val="888888"/>
                </a:solidFill>
                <a:latin typeface="Calibri"/>
                <a:ea typeface="Calibri"/>
                <a:cs typeface="Calibri"/>
                <a:sym typeface="Calibri"/>
              </a:defRPr>
            </a:lvl5pPr>
            <a:lvl6pPr marL="10972800" marR="0" lvl="5" indent="0" algn="l" rtl="0">
              <a:lnSpc>
                <a:spcPct val="90000"/>
              </a:lnSpc>
              <a:spcBef>
                <a:spcPts val="2400"/>
              </a:spcBef>
              <a:buClr>
                <a:srgbClr val="888888"/>
              </a:buClr>
              <a:buFont typeface="Arial"/>
              <a:buNone/>
              <a:defRPr sz="7680" b="0" i="0" u="none" strike="noStrike" cap="none">
                <a:solidFill>
                  <a:srgbClr val="888888"/>
                </a:solidFill>
                <a:latin typeface="Calibri"/>
                <a:ea typeface="Calibri"/>
                <a:cs typeface="Calibri"/>
                <a:sym typeface="Calibri"/>
              </a:defRPr>
            </a:lvl6pPr>
            <a:lvl7pPr marL="13167361" marR="0" lvl="6" indent="-10160" algn="l" rtl="0">
              <a:lnSpc>
                <a:spcPct val="90000"/>
              </a:lnSpc>
              <a:spcBef>
                <a:spcPts val="2400"/>
              </a:spcBef>
              <a:buClr>
                <a:srgbClr val="888888"/>
              </a:buClr>
              <a:buFont typeface="Arial"/>
              <a:buNone/>
              <a:defRPr sz="7680" b="0" i="0" u="none" strike="noStrike" cap="none">
                <a:solidFill>
                  <a:srgbClr val="888888"/>
                </a:solidFill>
                <a:latin typeface="Calibri"/>
                <a:ea typeface="Calibri"/>
                <a:cs typeface="Calibri"/>
                <a:sym typeface="Calibri"/>
              </a:defRPr>
            </a:lvl7pPr>
            <a:lvl8pPr marL="15361920" marR="0" lvl="7" indent="-7619" algn="l" rtl="0">
              <a:lnSpc>
                <a:spcPct val="90000"/>
              </a:lnSpc>
              <a:spcBef>
                <a:spcPts val="2400"/>
              </a:spcBef>
              <a:buClr>
                <a:srgbClr val="888888"/>
              </a:buClr>
              <a:buFont typeface="Arial"/>
              <a:buNone/>
              <a:defRPr sz="7680" b="0" i="0" u="none" strike="noStrike" cap="none">
                <a:solidFill>
                  <a:srgbClr val="888888"/>
                </a:solidFill>
                <a:latin typeface="Calibri"/>
                <a:ea typeface="Calibri"/>
                <a:cs typeface="Calibri"/>
                <a:sym typeface="Calibri"/>
              </a:defRPr>
            </a:lvl8pPr>
            <a:lvl9pPr marL="17556480" marR="0" lvl="8" indent="-5080" algn="l" rtl="0">
              <a:lnSpc>
                <a:spcPct val="90000"/>
              </a:lnSpc>
              <a:spcBef>
                <a:spcPts val="2400"/>
              </a:spcBef>
              <a:buClr>
                <a:srgbClr val="888888"/>
              </a:buClr>
              <a:buFont typeface="Arial"/>
              <a:buNone/>
              <a:defRPr sz="7680" b="0" i="0" u="none" strike="noStrike" cap="none">
                <a:solidFill>
                  <a:srgbClr val="888888"/>
                </a:solidFill>
                <a:latin typeface="Calibri"/>
                <a:ea typeface="Calibri"/>
                <a:cs typeface="Calibri"/>
                <a:sym typeface="Calibri"/>
              </a:defRPr>
            </a:lvl9pPr>
          </a:lstStyle>
          <a:p>
            <a:endParaRPr/>
          </a:p>
        </p:txBody>
      </p:sp>
      <p:sp>
        <p:nvSpPr>
          <p:cNvPr id="30" name="Shape 30"/>
          <p:cNvSpPr txBox="1">
            <a:spLocks noGrp="1"/>
          </p:cNvSpPr>
          <p:nvPr>
            <p:ph type="dt" idx="10"/>
          </p:nvPr>
        </p:nvSpPr>
        <p:spPr>
          <a:xfrm>
            <a:off x="3017519" y="30510487"/>
            <a:ext cx="9875520" cy="1752600"/>
          </a:xfrm>
          <a:prstGeom prst="rect">
            <a:avLst/>
          </a:prstGeom>
          <a:noFill/>
          <a:ln>
            <a:noFill/>
          </a:ln>
        </p:spPr>
        <p:txBody>
          <a:bodyPr lIns="91425" tIns="91425" rIns="91425" bIns="91425" anchor="ctr" anchorCtr="0"/>
          <a:lstStyle>
            <a:lvl1pPr marL="0" marR="0" lvl="0" indent="0" algn="l" rtl="0">
              <a:spcBef>
                <a:spcPts val="0"/>
              </a:spcBef>
              <a:buNone/>
              <a:defRPr sz="5760">
                <a:solidFill>
                  <a:srgbClr val="888888"/>
                </a:solidFill>
                <a:latin typeface="Calibri"/>
                <a:ea typeface="Calibri"/>
                <a:cs typeface="Calibri"/>
                <a:sym typeface="Calibri"/>
              </a:defRPr>
            </a:lvl1pPr>
            <a:lvl2pPr marL="1843429" marR="0" lvl="1" indent="-1929" algn="l" rtl="0">
              <a:spcBef>
                <a:spcPts val="0"/>
              </a:spcBef>
              <a:buNone/>
              <a:defRPr sz="7258" b="0" i="0" u="none" strike="noStrike" cap="none">
                <a:solidFill>
                  <a:schemeClr val="dk1"/>
                </a:solidFill>
                <a:latin typeface="Calibri"/>
                <a:ea typeface="Calibri"/>
                <a:cs typeface="Calibri"/>
                <a:sym typeface="Calibri"/>
              </a:defRPr>
            </a:lvl2pPr>
            <a:lvl3pPr marL="3686861" marR="0" lvl="2" indent="-3861" algn="l" rtl="0">
              <a:spcBef>
                <a:spcPts val="0"/>
              </a:spcBef>
              <a:buNone/>
              <a:defRPr sz="7258" b="0" i="0" u="none" strike="noStrike" cap="none">
                <a:solidFill>
                  <a:schemeClr val="dk1"/>
                </a:solidFill>
                <a:latin typeface="Calibri"/>
                <a:ea typeface="Calibri"/>
                <a:cs typeface="Calibri"/>
                <a:sym typeface="Calibri"/>
              </a:defRPr>
            </a:lvl3pPr>
            <a:lvl4pPr marL="5530291" marR="0" lvl="3" indent="-5791" algn="l" rtl="0">
              <a:spcBef>
                <a:spcPts val="0"/>
              </a:spcBef>
              <a:buNone/>
              <a:defRPr sz="7258" b="0" i="0" u="none" strike="noStrike" cap="none">
                <a:solidFill>
                  <a:schemeClr val="dk1"/>
                </a:solidFill>
                <a:latin typeface="Calibri"/>
                <a:ea typeface="Calibri"/>
                <a:cs typeface="Calibri"/>
                <a:sym typeface="Calibri"/>
              </a:defRPr>
            </a:lvl4pPr>
            <a:lvl5pPr marL="7373722" marR="0" lvl="4" indent="-7722" algn="l" rtl="0">
              <a:spcBef>
                <a:spcPts val="0"/>
              </a:spcBef>
              <a:buNone/>
              <a:defRPr sz="7258" b="0" i="0" u="none" strike="noStrike" cap="none">
                <a:solidFill>
                  <a:schemeClr val="dk1"/>
                </a:solidFill>
                <a:latin typeface="Calibri"/>
                <a:ea typeface="Calibri"/>
                <a:cs typeface="Calibri"/>
                <a:sym typeface="Calibri"/>
              </a:defRPr>
            </a:lvl5pPr>
            <a:lvl6pPr marL="9217152" marR="0" lvl="5" indent="-9652" algn="l" rtl="0">
              <a:spcBef>
                <a:spcPts val="0"/>
              </a:spcBef>
              <a:buNone/>
              <a:defRPr sz="7258" b="0" i="0" u="none" strike="noStrike" cap="none">
                <a:solidFill>
                  <a:schemeClr val="dk1"/>
                </a:solidFill>
                <a:latin typeface="Calibri"/>
                <a:ea typeface="Calibri"/>
                <a:cs typeface="Calibri"/>
                <a:sym typeface="Calibri"/>
              </a:defRPr>
            </a:lvl6pPr>
            <a:lvl7pPr marL="11060582" marR="0" lvl="6" indent="-11582" algn="l" rtl="0">
              <a:spcBef>
                <a:spcPts val="0"/>
              </a:spcBef>
              <a:buNone/>
              <a:defRPr sz="7258" b="0" i="0" u="none" strike="noStrike" cap="none">
                <a:solidFill>
                  <a:schemeClr val="dk1"/>
                </a:solidFill>
                <a:latin typeface="Calibri"/>
                <a:ea typeface="Calibri"/>
                <a:cs typeface="Calibri"/>
                <a:sym typeface="Calibri"/>
              </a:defRPr>
            </a:lvl7pPr>
            <a:lvl8pPr marL="12904013" marR="0" lvl="7" indent="-813" algn="l" rtl="0">
              <a:spcBef>
                <a:spcPts val="0"/>
              </a:spcBef>
              <a:buNone/>
              <a:defRPr sz="7258" b="0" i="0" u="none" strike="noStrike" cap="none">
                <a:solidFill>
                  <a:schemeClr val="dk1"/>
                </a:solidFill>
                <a:latin typeface="Calibri"/>
                <a:ea typeface="Calibri"/>
                <a:cs typeface="Calibri"/>
                <a:sym typeface="Calibri"/>
              </a:defRPr>
            </a:lvl8pPr>
            <a:lvl9pPr marL="14747442" marR="0" lvl="8" indent="-2742" algn="l" rtl="0">
              <a:spcBef>
                <a:spcPts val="0"/>
              </a:spcBef>
              <a:buNone/>
              <a:defRPr sz="7258" b="0" i="0" u="none" strike="noStrike" cap="none">
                <a:solidFill>
                  <a:schemeClr val="dk1"/>
                </a:solidFill>
                <a:latin typeface="Calibri"/>
                <a:ea typeface="Calibri"/>
                <a:cs typeface="Calibri"/>
                <a:sym typeface="Calibri"/>
              </a:defRPr>
            </a:lvl9pPr>
          </a:lstStyle>
          <a:p>
            <a:endParaRPr/>
          </a:p>
        </p:txBody>
      </p:sp>
      <p:sp>
        <p:nvSpPr>
          <p:cNvPr id="31" name="Shape 31"/>
          <p:cNvSpPr txBox="1">
            <a:spLocks noGrp="1"/>
          </p:cNvSpPr>
          <p:nvPr>
            <p:ph type="ftr" idx="11"/>
          </p:nvPr>
        </p:nvSpPr>
        <p:spPr>
          <a:xfrm>
            <a:off x="14538959" y="30510487"/>
            <a:ext cx="14813279" cy="1752600"/>
          </a:xfrm>
          <a:prstGeom prst="rect">
            <a:avLst/>
          </a:prstGeom>
          <a:noFill/>
          <a:ln>
            <a:noFill/>
          </a:ln>
        </p:spPr>
        <p:txBody>
          <a:bodyPr lIns="91425" tIns="91425" rIns="91425" bIns="91425" anchor="ctr" anchorCtr="0"/>
          <a:lstStyle>
            <a:lvl1pPr marL="0" marR="0" lvl="0" indent="0" algn="ctr" rtl="0">
              <a:spcBef>
                <a:spcPts val="0"/>
              </a:spcBef>
              <a:buNone/>
              <a:defRPr sz="5760">
                <a:solidFill>
                  <a:srgbClr val="888888"/>
                </a:solidFill>
                <a:latin typeface="Calibri"/>
                <a:ea typeface="Calibri"/>
                <a:cs typeface="Calibri"/>
                <a:sym typeface="Calibri"/>
              </a:defRPr>
            </a:lvl1pPr>
            <a:lvl2pPr marL="1843429" marR="0" lvl="1" indent="-1929" algn="l" rtl="0">
              <a:spcBef>
                <a:spcPts val="0"/>
              </a:spcBef>
              <a:buNone/>
              <a:defRPr sz="7258" b="0" i="0" u="none" strike="noStrike" cap="none">
                <a:solidFill>
                  <a:schemeClr val="dk1"/>
                </a:solidFill>
                <a:latin typeface="Calibri"/>
                <a:ea typeface="Calibri"/>
                <a:cs typeface="Calibri"/>
                <a:sym typeface="Calibri"/>
              </a:defRPr>
            </a:lvl2pPr>
            <a:lvl3pPr marL="3686861" marR="0" lvl="2" indent="-3861" algn="l" rtl="0">
              <a:spcBef>
                <a:spcPts val="0"/>
              </a:spcBef>
              <a:buNone/>
              <a:defRPr sz="7258" b="0" i="0" u="none" strike="noStrike" cap="none">
                <a:solidFill>
                  <a:schemeClr val="dk1"/>
                </a:solidFill>
                <a:latin typeface="Calibri"/>
                <a:ea typeface="Calibri"/>
                <a:cs typeface="Calibri"/>
                <a:sym typeface="Calibri"/>
              </a:defRPr>
            </a:lvl3pPr>
            <a:lvl4pPr marL="5530291" marR="0" lvl="3" indent="-5791" algn="l" rtl="0">
              <a:spcBef>
                <a:spcPts val="0"/>
              </a:spcBef>
              <a:buNone/>
              <a:defRPr sz="7258" b="0" i="0" u="none" strike="noStrike" cap="none">
                <a:solidFill>
                  <a:schemeClr val="dk1"/>
                </a:solidFill>
                <a:latin typeface="Calibri"/>
                <a:ea typeface="Calibri"/>
                <a:cs typeface="Calibri"/>
                <a:sym typeface="Calibri"/>
              </a:defRPr>
            </a:lvl4pPr>
            <a:lvl5pPr marL="7373722" marR="0" lvl="4" indent="-7722" algn="l" rtl="0">
              <a:spcBef>
                <a:spcPts val="0"/>
              </a:spcBef>
              <a:buNone/>
              <a:defRPr sz="7258" b="0" i="0" u="none" strike="noStrike" cap="none">
                <a:solidFill>
                  <a:schemeClr val="dk1"/>
                </a:solidFill>
                <a:latin typeface="Calibri"/>
                <a:ea typeface="Calibri"/>
                <a:cs typeface="Calibri"/>
                <a:sym typeface="Calibri"/>
              </a:defRPr>
            </a:lvl5pPr>
            <a:lvl6pPr marL="9217152" marR="0" lvl="5" indent="-9652" algn="l" rtl="0">
              <a:spcBef>
                <a:spcPts val="0"/>
              </a:spcBef>
              <a:buNone/>
              <a:defRPr sz="7258" b="0" i="0" u="none" strike="noStrike" cap="none">
                <a:solidFill>
                  <a:schemeClr val="dk1"/>
                </a:solidFill>
                <a:latin typeface="Calibri"/>
                <a:ea typeface="Calibri"/>
                <a:cs typeface="Calibri"/>
                <a:sym typeface="Calibri"/>
              </a:defRPr>
            </a:lvl6pPr>
            <a:lvl7pPr marL="11060582" marR="0" lvl="6" indent="-11582" algn="l" rtl="0">
              <a:spcBef>
                <a:spcPts val="0"/>
              </a:spcBef>
              <a:buNone/>
              <a:defRPr sz="7258" b="0" i="0" u="none" strike="noStrike" cap="none">
                <a:solidFill>
                  <a:schemeClr val="dk1"/>
                </a:solidFill>
                <a:latin typeface="Calibri"/>
                <a:ea typeface="Calibri"/>
                <a:cs typeface="Calibri"/>
                <a:sym typeface="Calibri"/>
              </a:defRPr>
            </a:lvl7pPr>
            <a:lvl8pPr marL="12904013" marR="0" lvl="7" indent="-813" algn="l" rtl="0">
              <a:spcBef>
                <a:spcPts val="0"/>
              </a:spcBef>
              <a:buNone/>
              <a:defRPr sz="7258" b="0" i="0" u="none" strike="noStrike" cap="none">
                <a:solidFill>
                  <a:schemeClr val="dk1"/>
                </a:solidFill>
                <a:latin typeface="Calibri"/>
                <a:ea typeface="Calibri"/>
                <a:cs typeface="Calibri"/>
                <a:sym typeface="Calibri"/>
              </a:defRPr>
            </a:lvl8pPr>
            <a:lvl9pPr marL="14747442" marR="0" lvl="8" indent="-2742" algn="l" rtl="0">
              <a:spcBef>
                <a:spcPts val="0"/>
              </a:spcBef>
              <a:buNone/>
              <a:defRPr sz="7258" b="0" i="0" u="none" strike="noStrike" cap="none">
                <a:solidFill>
                  <a:schemeClr val="dk1"/>
                </a:solidFill>
                <a:latin typeface="Calibri"/>
                <a:ea typeface="Calibri"/>
                <a:cs typeface="Calibri"/>
                <a:sym typeface="Calibri"/>
              </a:defRPr>
            </a:lvl9pPr>
          </a:lstStyle>
          <a:p>
            <a:endParaRPr/>
          </a:p>
        </p:txBody>
      </p:sp>
      <p:sp>
        <p:nvSpPr>
          <p:cNvPr id="32" name="Shape 32"/>
          <p:cNvSpPr txBox="1">
            <a:spLocks noGrp="1"/>
          </p:cNvSpPr>
          <p:nvPr>
            <p:ph type="sldNum" idx="12"/>
          </p:nvPr>
        </p:nvSpPr>
        <p:spPr>
          <a:xfrm>
            <a:off x="30998159" y="30510487"/>
            <a:ext cx="9875520" cy="1752600"/>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5760">
                <a:solidFill>
                  <a:srgbClr val="888888"/>
                </a:solidFill>
                <a:latin typeface="Calibri"/>
                <a:ea typeface="Calibri"/>
                <a:cs typeface="Calibri"/>
                <a:sym typeface="Calibri"/>
              </a:rPr>
              <a:t>‹#›</a:t>
            </a:fld>
            <a:endParaRPr lang="en-US" sz="5760">
              <a:solidFill>
                <a:srgbClr val="888888"/>
              </a:solidFill>
              <a:latin typeface="Calibri"/>
              <a:ea typeface="Calibri"/>
              <a:cs typeface="Calibri"/>
              <a:sym typeface="Calibri"/>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Shape 33"/>
        <p:cNvGrpSpPr/>
        <p:nvPr/>
      </p:nvGrpSpPr>
      <p:grpSpPr>
        <a:xfrm>
          <a:off x="0" y="0"/>
          <a:ext cx="0" cy="0"/>
          <a:chOff x="0" y="0"/>
          <a:chExt cx="0" cy="0"/>
        </a:xfrm>
      </p:grpSpPr>
      <p:sp>
        <p:nvSpPr>
          <p:cNvPr id="34" name="Shape 34"/>
          <p:cNvSpPr txBox="1">
            <a:spLocks noGrp="1"/>
          </p:cNvSpPr>
          <p:nvPr>
            <p:ph type="title"/>
          </p:nvPr>
        </p:nvSpPr>
        <p:spPr>
          <a:xfrm>
            <a:off x="3017519" y="1752607"/>
            <a:ext cx="37856160" cy="6362701"/>
          </a:xfrm>
          <a:prstGeom prst="rect">
            <a:avLst/>
          </a:prstGeom>
          <a:noFill/>
          <a:ln>
            <a:noFill/>
          </a:ln>
        </p:spPr>
        <p:txBody>
          <a:bodyPr lIns="91425" tIns="91425" rIns="91425" bIns="91425" anchor="ctr" anchorCtr="0"/>
          <a:lstStyle>
            <a:lvl1pPr marL="0" marR="0" lvl="0" indent="0" algn="l" rtl="0">
              <a:lnSpc>
                <a:spcPct val="90000"/>
              </a:lnSpc>
              <a:spcBef>
                <a:spcPts val="0"/>
              </a:spcBef>
              <a:buClr>
                <a:schemeClr val="dk1"/>
              </a:buClr>
              <a:buFont typeface="Calibri"/>
              <a:buNone/>
              <a:defRPr sz="2112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35" name="Shape 35"/>
          <p:cNvSpPr txBox="1">
            <a:spLocks noGrp="1"/>
          </p:cNvSpPr>
          <p:nvPr>
            <p:ph type="body" idx="1"/>
          </p:nvPr>
        </p:nvSpPr>
        <p:spPr>
          <a:xfrm>
            <a:off x="3017519" y="8763000"/>
            <a:ext cx="18653759" cy="20886421"/>
          </a:xfrm>
          <a:prstGeom prst="rect">
            <a:avLst/>
          </a:prstGeom>
          <a:noFill/>
          <a:ln>
            <a:noFill/>
          </a:ln>
        </p:spPr>
        <p:txBody>
          <a:bodyPr lIns="91425" tIns="91425" rIns="91425" bIns="91425" anchor="t" anchorCtr="0"/>
          <a:lstStyle>
            <a:lvl1pPr marL="1097280" marR="0" lvl="0" indent="-243840" algn="l" rtl="0">
              <a:lnSpc>
                <a:spcPct val="90000"/>
              </a:lnSpc>
              <a:spcBef>
                <a:spcPts val="4800"/>
              </a:spcBef>
              <a:buClr>
                <a:schemeClr val="dk1"/>
              </a:buClr>
              <a:buSzPct val="100298"/>
              <a:buFont typeface="Arial"/>
              <a:buChar char="•"/>
              <a:defRPr sz="13439" b="0" i="0" u="none" strike="noStrike" cap="none">
                <a:solidFill>
                  <a:schemeClr val="dk1"/>
                </a:solidFill>
                <a:latin typeface="Calibri"/>
                <a:ea typeface="Calibri"/>
                <a:cs typeface="Calibri"/>
                <a:sym typeface="Calibri"/>
              </a:defRPr>
            </a:lvl1pPr>
            <a:lvl2pPr marL="3291840" marR="0" lvl="1" indent="-375920" algn="l" rtl="0">
              <a:lnSpc>
                <a:spcPct val="90000"/>
              </a:lnSpc>
              <a:spcBef>
                <a:spcPts val="2400"/>
              </a:spcBef>
              <a:buClr>
                <a:schemeClr val="dk1"/>
              </a:buClr>
              <a:buSzPct val="100173"/>
              <a:buFont typeface="Arial"/>
              <a:buChar char="•"/>
              <a:defRPr sz="11520" b="0" i="0" u="none" strike="noStrike" cap="none">
                <a:solidFill>
                  <a:schemeClr val="dk1"/>
                </a:solidFill>
                <a:latin typeface="Calibri"/>
                <a:ea typeface="Calibri"/>
                <a:cs typeface="Calibri"/>
                <a:sym typeface="Calibri"/>
              </a:defRPr>
            </a:lvl2pPr>
            <a:lvl3pPr marL="5486400" marR="0" lvl="2" indent="-495300" algn="l" rtl="0">
              <a:lnSpc>
                <a:spcPct val="90000"/>
              </a:lnSpc>
              <a:spcBef>
                <a:spcPts val="2400"/>
              </a:spcBef>
              <a:buClr>
                <a:schemeClr val="dk1"/>
              </a:buClr>
              <a:buSzPct val="100000"/>
              <a:buFont typeface="Arial"/>
              <a:buChar char="•"/>
              <a:defRPr sz="9600" b="0" i="0" u="none" strike="noStrike" cap="none">
                <a:solidFill>
                  <a:schemeClr val="dk1"/>
                </a:solidFill>
                <a:latin typeface="Calibri"/>
                <a:ea typeface="Calibri"/>
                <a:cs typeface="Calibri"/>
                <a:sym typeface="Calibri"/>
              </a:defRPr>
            </a:lvl3pPr>
            <a:lvl4pPr marL="7680960" marR="0" lvl="3" indent="-553719" algn="l" rtl="0">
              <a:lnSpc>
                <a:spcPct val="90000"/>
              </a:lnSpc>
              <a:spcBef>
                <a:spcPts val="2400"/>
              </a:spcBef>
              <a:buClr>
                <a:schemeClr val="dk1"/>
              </a:buClr>
              <a:buSzPct val="100465"/>
              <a:buFont typeface="Arial"/>
              <a:buChar char="•"/>
              <a:defRPr sz="8640" b="0" i="0" u="none" strike="noStrike" cap="none">
                <a:solidFill>
                  <a:schemeClr val="dk1"/>
                </a:solidFill>
                <a:latin typeface="Calibri"/>
                <a:ea typeface="Calibri"/>
                <a:cs typeface="Calibri"/>
                <a:sym typeface="Calibri"/>
              </a:defRPr>
            </a:lvl4pPr>
            <a:lvl5pPr marL="9875520" marR="0" lvl="4" indent="-551179" algn="l" rtl="0">
              <a:lnSpc>
                <a:spcPct val="90000"/>
              </a:lnSpc>
              <a:spcBef>
                <a:spcPts val="2400"/>
              </a:spcBef>
              <a:buClr>
                <a:schemeClr val="dk1"/>
              </a:buClr>
              <a:buSzPct val="100465"/>
              <a:buFont typeface="Arial"/>
              <a:buChar char="•"/>
              <a:defRPr sz="8640" b="0" i="0" u="none" strike="noStrike" cap="none">
                <a:solidFill>
                  <a:schemeClr val="dk1"/>
                </a:solidFill>
                <a:latin typeface="Calibri"/>
                <a:ea typeface="Calibri"/>
                <a:cs typeface="Calibri"/>
                <a:sym typeface="Calibri"/>
              </a:defRPr>
            </a:lvl5pPr>
            <a:lvl6pPr marL="12070080" marR="0" lvl="5" indent="-548640" algn="l" rtl="0">
              <a:lnSpc>
                <a:spcPct val="90000"/>
              </a:lnSpc>
              <a:spcBef>
                <a:spcPts val="2400"/>
              </a:spcBef>
              <a:buClr>
                <a:schemeClr val="dk1"/>
              </a:buClr>
              <a:buSzPct val="100465"/>
              <a:buFont typeface="Arial"/>
              <a:buChar char="•"/>
              <a:defRPr sz="8640" b="0" i="0" u="none" strike="noStrike" cap="none">
                <a:solidFill>
                  <a:schemeClr val="dk1"/>
                </a:solidFill>
                <a:latin typeface="Calibri"/>
                <a:ea typeface="Calibri"/>
                <a:cs typeface="Calibri"/>
                <a:sym typeface="Calibri"/>
              </a:defRPr>
            </a:lvl6pPr>
            <a:lvl7pPr marL="14264639" marR="0" lvl="6" indent="-558800" algn="l" rtl="0">
              <a:lnSpc>
                <a:spcPct val="90000"/>
              </a:lnSpc>
              <a:spcBef>
                <a:spcPts val="2400"/>
              </a:spcBef>
              <a:buClr>
                <a:schemeClr val="dk1"/>
              </a:buClr>
              <a:buSzPct val="100465"/>
              <a:buFont typeface="Arial"/>
              <a:buChar char="•"/>
              <a:defRPr sz="8640" b="0" i="0" u="none" strike="noStrike" cap="none">
                <a:solidFill>
                  <a:schemeClr val="dk1"/>
                </a:solidFill>
                <a:latin typeface="Calibri"/>
                <a:ea typeface="Calibri"/>
                <a:cs typeface="Calibri"/>
                <a:sym typeface="Calibri"/>
              </a:defRPr>
            </a:lvl7pPr>
            <a:lvl8pPr marL="16459200" marR="0" lvl="7" indent="-556260" algn="l" rtl="0">
              <a:lnSpc>
                <a:spcPct val="90000"/>
              </a:lnSpc>
              <a:spcBef>
                <a:spcPts val="2400"/>
              </a:spcBef>
              <a:buClr>
                <a:schemeClr val="dk1"/>
              </a:buClr>
              <a:buSzPct val="100465"/>
              <a:buFont typeface="Arial"/>
              <a:buChar char="•"/>
              <a:defRPr sz="8640" b="0" i="0" u="none" strike="noStrike" cap="none">
                <a:solidFill>
                  <a:schemeClr val="dk1"/>
                </a:solidFill>
                <a:latin typeface="Calibri"/>
                <a:ea typeface="Calibri"/>
                <a:cs typeface="Calibri"/>
                <a:sym typeface="Calibri"/>
              </a:defRPr>
            </a:lvl8pPr>
            <a:lvl9pPr marL="18653760" marR="0" lvl="8" indent="-553721" algn="l" rtl="0">
              <a:lnSpc>
                <a:spcPct val="90000"/>
              </a:lnSpc>
              <a:spcBef>
                <a:spcPts val="2400"/>
              </a:spcBef>
              <a:buClr>
                <a:schemeClr val="dk1"/>
              </a:buClr>
              <a:buSzPct val="100465"/>
              <a:buFont typeface="Arial"/>
              <a:buChar char="•"/>
              <a:defRPr sz="8640" b="0" i="0" u="none" strike="noStrike" cap="none">
                <a:solidFill>
                  <a:schemeClr val="dk1"/>
                </a:solidFill>
                <a:latin typeface="Calibri"/>
                <a:ea typeface="Calibri"/>
                <a:cs typeface="Calibri"/>
                <a:sym typeface="Calibri"/>
              </a:defRPr>
            </a:lvl9pPr>
          </a:lstStyle>
          <a:p>
            <a:endParaRPr/>
          </a:p>
        </p:txBody>
      </p:sp>
      <p:sp>
        <p:nvSpPr>
          <p:cNvPr id="36" name="Shape 36"/>
          <p:cNvSpPr txBox="1">
            <a:spLocks noGrp="1"/>
          </p:cNvSpPr>
          <p:nvPr>
            <p:ph type="body" idx="2"/>
          </p:nvPr>
        </p:nvSpPr>
        <p:spPr>
          <a:xfrm>
            <a:off x="22219920" y="8763000"/>
            <a:ext cx="18653759" cy="20886421"/>
          </a:xfrm>
          <a:prstGeom prst="rect">
            <a:avLst/>
          </a:prstGeom>
          <a:noFill/>
          <a:ln>
            <a:noFill/>
          </a:ln>
        </p:spPr>
        <p:txBody>
          <a:bodyPr lIns="91425" tIns="91425" rIns="91425" bIns="91425" anchor="t" anchorCtr="0"/>
          <a:lstStyle>
            <a:lvl1pPr marL="1097280" marR="0" lvl="0" indent="-243840" algn="l" rtl="0">
              <a:lnSpc>
                <a:spcPct val="90000"/>
              </a:lnSpc>
              <a:spcBef>
                <a:spcPts val="4800"/>
              </a:spcBef>
              <a:buClr>
                <a:schemeClr val="dk1"/>
              </a:buClr>
              <a:buSzPct val="100298"/>
              <a:buFont typeface="Arial"/>
              <a:buChar char="•"/>
              <a:defRPr sz="13439" b="0" i="0" u="none" strike="noStrike" cap="none">
                <a:solidFill>
                  <a:schemeClr val="dk1"/>
                </a:solidFill>
                <a:latin typeface="Calibri"/>
                <a:ea typeface="Calibri"/>
                <a:cs typeface="Calibri"/>
                <a:sym typeface="Calibri"/>
              </a:defRPr>
            </a:lvl1pPr>
            <a:lvl2pPr marL="3291840" marR="0" lvl="1" indent="-375920" algn="l" rtl="0">
              <a:lnSpc>
                <a:spcPct val="90000"/>
              </a:lnSpc>
              <a:spcBef>
                <a:spcPts val="2400"/>
              </a:spcBef>
              <a:buClr>
                <a:schemeClr val="dk1"/>
              </a:buClr>
              <a:buSzPct val="100173"/>
              <a:buFont typeface="Arial"/>
              <a:buChar char="•"/>
              <a:defRPr sz="11520" b="0" i="0" u="none" strike="noStrike" cap="none">
                <a:solidFill>
                  <a:schemeClr val="dk1"/>
                </a:solidFill>
                <a:latin typeface="Calibri"/>
                <a:ea typeface="Calibri"/>
                <a:cs typeface="Calibri"/>
                <a:sym typeface="Calibri"/>
              </a:defRPr>
            </a:lvl2pPr>
            <a:lvl3pPr marL="5486400" marR="0" lvl="2" indent="-495300" algn="l" rtl="0">
              <a:lnSpc>
                <a:spcPct val="90000"/>
              </a:lnSpc>
              <a:spcBef>
                <a:spcPts val="2400"/>
              </a:spcBef>
              <a:buClr>
                <a:schemeClr val="dk1"/>
              </a:buClr>
              <a:buSzPct val="100000"/>
              <a:buFont typeface="Arial"/>
              <a:buChar char="•"/>
              <a:defRPr sz="9600" b="0" i="0" u="none" strike="noStrike" cap="none">
                <a:solidFill>
                  <a:schemeClr val="dk1"/>
                </a:solidFill>
                <a:latin typeface="Calibri"/>
                <a:ea typeface="Calibri"/>
                <a:cs typeface="Calibri"/>
                <a:sym typeface="Calibri"/>
              </a:defRPr>
            </a:lvl3pPr>
            <a:lvl4pPr marL="7680960" marR="0" lvl="3" indent="-553719" algn="l" rtl="0">
              <a:lnSpc>
                <a:spcPct val="90000"/>
              </a:lnSpc>
              <a:spcBef>
                <a:spcPts val="2400"/>
              </a:spcBef>
              <a:buClr>
                <a:schemeClr val="dk1"/>
              </a:buClr>
              <a:buSzPct val="100465"/>
              <a:buFont typeface="Arial"/>
              <a:buChar char="•"/>
              <a:defRPr sz="8640" b="0" i="0" u="none" strike="noStrike" cap="none">
                <a:solidFill>
                  <a:schemeClr val="dk1"/>
                </a:solidFill>
                <a:latin typeface="Calibri"/>
                <a:ea typeface="Calibri"/>
                <a:cs typeface="Calibri"/>
                <a:sym typeface="Calibri"/>
              </a:defRPr>
            </a:lvl4pPr>
            <a:lvl5pPr marL="9875520" marR="0" lvl="4" indent="-551179" algn="l" rtl="0">
              <a:lnSpc>
                <a:spcPct val="90000"/>
              </a:lnSpc>
              <a:spcBef>
                <a:spcPts val="2400"/>
              </a:spcBef>
              <a:buClr>
                <a:schemeClr val="dk1"/>
              </a:buClr>
              <a:buSzPct val="100465"/>
              <a:buFont typeface="Arial"/>
              <a:buChar char="•"/>
              <a:defRPr sz="8640" b="0" i="0" u="none" strike="noStrike" cap="none">
                <a:solidFill>
                  <a:schemeClr val="dk1"/>
                </a:solidFill>
                <a:latin typeface="Calibri"/>
                <a:ea typeface="Calibri"/>
                <a:cs typeface="Calibri"/>
                <a:sym typeface="Calibri"/>
              </a:defRPr>
            </a:lvl5pPr>
            <a:lvl6pPr marL="12070080" marR="0" lvl="5" indent="-548640" algn="l" rtl="0">
              <a:lnSpc>
                <a:spcPct val="90000"/>
              </a:lnSpc>
              <a:spcBef>
                <a:spcPts val="2400"/>
              </a:spcBef>
              <a:buClr>
                <a:schemeClr val="dk1"/>
              </a:buClr>
              <a:buSzPct val="100465"/>
              <a:buFont typeface="Arial"/>
              <a:buChar char="•"/>
              <a:defRPr sz="8640" b="0" i="0" u="none" strike="noStrike" cap="none">
                <a:solidFill>
                  <a:schemeClr val="dk1"/>
                </a:solidFill>
                <a:latin typeface="Calibri"/>
                <a:ea typeface="Calibri"/>
                <a:cs typeface="Calibri"/>
                <a:sym typeface="Calibri"/>
              </a:defRPr>
            </a:lvl6pPr>
            <a:lvl7pPr marL="14264639" marR="0" lvl="6" indent="-558800" algn="l" rtl="0">
              <a:lnSpc>
                <a:spcPct val="90000"/>
              </a:lnSpc>
              <a:spcBef>
                <a:spcPts val="2400"/>
              </a:spcBef>
              <a:buClr>
                <a:schemeClr val="dk1"/>
              </a:buClr>
              <a:buSzPct val="100465"/>
              <a:buFont typeface="Arial"/>
              <a:buChar char="•"/>
              <a:defRPr sz="8640" b="0" i="0" u="none" strike="noStrike" cap="none">
                <a:solidFill>
                  <a:schemeClr val="dk1"/>
                </a:solidFill>
                <a:latin typeface="Calibri"/>
                <a:ea typeface="Calibri"/>
                <a:cs typeface="Calibri"/>
                <a:sym typeface="Calibri"/>
              </a:defRPr>
            </a:lvl7pPr>
            <a:lvl8pPr marL="16459200" marR="0" lvl="7" indent="-556260" algn="l" rtl="0">
              <a:lnSpc>
                <a:spcPct val="90000"/>
              </a:lnSpc>
              <a:spcBef>
                <a:spcPts val="2400"/>
              </a:spcBef>
              <a:buClr>
                <a:schemeClr val="dk1"/>
              </a:buClr>
              <a:buSzPct val="100465"/>
              <a:buFont typeface="Arial"/>
              <a:buChar char="•"/>
              <a:defRPr sz="8640" b="0" i="0" u="none" strike="noStrike" cap="none">
                <a:solidFill>
                  <a:schemeClr val="dk1"/>
                </a:solidFill>
                <a:latin typeface="Calibri"/>
                <a:ea typeface="Calibri"/>
                <a:cs typeface="Calibri"/>
                <a:sym typeface="Calibri"/>
              </a:defRPr>
            </a:lvl8pPr>
            <a:lvl9pPr marL="18653760" marR="0" lvl="8" indent="-553721" algn="l" rtl="0">
              <a:lnSpc>
                <a:spcPct val="90000"/>
              </a:lnSpc>
              <a:spcBef>
                <a:spcPts val="2400"/>
              </a:spcBef>
              <a:buClr>
                <a:schemeClr val="dk1"/>
              </a:buClr>
              <a:buSzPct val="100465"/>
              <a:buFont typeface="Arial"/>
              <a:buChar char="•"/>
              <a:defRPr sz="8640" b="0" i="0" u="none" strike="noStrike" cap="none">
                <a:solidFill>
                  <a:schemeClr val="dk1"/>
                </a:solidFill>
                <a:latin typeface="Calibri"/>
                <a:ea typeface="Calibri"/>
                <a:cs typeface="Calibri"/>
                <a:sym typeface="Calibri"/>
              </a:defRPr>
            </a:lvl9pPr>
          </a:lstStyle>
          <a:p>
            <a:endParaRPr/>
          </a:p>
        </p:txBody>
      </p:sp>
      <p:sp>
        <p:nvSpPr>
          <p:cNvPr id="37" name="Shape 37"/>
          <p:cNvSpPr txBox="1">
            <a:spLocks noGrp="1"/>
          </p:cNvSpPr>
          <p:nvPr>
            <p:ph type="dt" idx="10"/>
          </p:nvPr>
        </p:nvSpPr>
        <p:spPr>
          <a:xfrm>
            <a:off x="3017519" y="30510487"/>
            <a:ext cx="9875520" cy="1752600"/>
          </a:xfrm>
          <a:prstGeom prst="rect">
            <a:avLst/>
          </a:prstGeom>
          <a:noFill/>
          <a:ln>
            <a:noFill/>
          </a:ln>
        </p:spPr>
        <p:txBody>
          <a:bodyPr lIns="91425" tIns="91425" rIns="91425" bIns="91425" anchor="ctr" anchorCtr="0"/>
          <a:lstStyle>
            <a:lvl1pPr marL="0" marR="0" lvl="0" indent="0" algn="l" rtl="0">
              <a:spcBef>
                <a:spcPts val="0"/>
              </a:spcBef>
              <a:buNone/>
              <a:defRPr sz="5760">
                <a:solidFill>
                  <a:srgbClr val="888888"/>
                </a:solidFill>
                <a:latin typeface="Calibri"/>
                <a:ea typeface="Calibri"/>
                <a:cs typeface="Calibri"/>
                <a:sym typeface="Calibri"/>
              </a:defRPr>
            </a:lvl1pPr>
            <a:lvl2pPr marL="1843429" marR="0" lvl="1" indent="-1929" algn="l" rtl="0">
              <a:spcBef>
                <a:spcPts val="0"/>
              </a:spcBef>
              <a:buNone/>
              <a:defRPr sz="7258" b="0" i="0" u="none" strike="noStrike" cap="none">
                <a:solidFill>
                  <a:schemeClr val="dk1"/>
                </a:solidFill>
                <a:latin typeface="Calibri"/>
                <a:ea typeface="Calibri"/>
                <a:cs typeface="Calibri"/>
                <a:sym typeface="Calibri"/>
              </a:defRPr>
            </a:lvl2pPr>
            <a:lvl3pPr marL="3686861" marR="0" lvl="2" indent="-3861" algn="l" rtl="0">
              <a:spcBef>
                <a:spcPts val="0"/>
              </a:spcBef>
              <a:buNone/>
              <a:defRPr sz="7258" b="0" i="0" u="none" strike="noStrike" cap="none">
                <a:solidFill>
                  <a:schemeClr val="dk1"/>
                </a:solidFill>
                <a:latin typeface="Calibri"/>
                <a:ea typeface="Calibri"/>
                <a:cs typeface="Calibri"/>
                <a:sym typeface="Calibri"/>
              </a:defRPr>
            </a:lvl3pPr>
            <a:lvl4pPr marL="5530291" marR="0" lvl="3" indent="-5791" algn="l" rtl="0">
              <a:spcBef>
                <a:spcPts val="0"/>
              </a:spcBef>
              <a:buNone/>
              <a:defRPr sz="7258" b="0" i="0" u="none" strike="noStrike" cap="none">
                <a:solidFill>
                  <a:schemeClr val="dk1"/>
                </a:solidFill>
                <a:latin typeface="Calibri"/>
                <a:ea typeface="Calibri"/>
                <a:cs typeface="Calibri"/>
                <a:sym typeface="Calibri"/>
              </a:defRPr>
            </a:lvl4pPr>
            <a:lvl5pPr marL="7373722" marR="0" lvl="4" indent="-7722" algn="l" rtl="0">
              <a:spcBef>
                <a:spcPts val="0"/>
              </a:spcBef>
              <a:buNone/>
              <a:defRPr sz="7258" b="0" i="0" u="none" strike="noStrike" cap="none">
                <a:solidFill>
                  <a:schemeClr val="dk1"/>
                </a:solidFill>
                <a:latin typeface="Calibri"/>
                <a:ea typeface="Calibri"/>
                <a:cs typeface="Calibri"/>
                <a:sym typeface="Calibri"/>
              </a:defRPr>
            </a:lvl5pPr>
            <a:lvl6pPr marL="9217152" marR="0" lvl="5" indent="-9652" algn="l" rtl="0">
              <a:spcBef>
                <a:spcPts val="0"/>
              </a:spcBef>
              <a:buNone/>
              <a:defRPr sz="7258" b="0" i="0" u="none" strike="noStrike" cap="none">
                <a:solidFill>
                  <a:schemeClr val="dk1"/>
                </a:solidFill>
                <a:latin typeface="Calibri"/>
                <a:ea typeface="Calibri"/>
                <a:cs typeface="Calibri"/>
                <a:sym typeface="Calibri"/>
              </a:defRPr>
            </a:lvl6pPr>
            <a:lvl7pPr marL="11060582" marR="0" lvl="6" indent="-11582" algn="l" rtl="0">
              <a:spcBef>
                <a:spcPts val="0"/>
              </a:spcBef>
              <a:buNone/>
              <a:defRPr sz="7258" b="0" i="0" u="none" strike="noStrike" cap="none">
                <a:solidFill>
                  <a:schemeClr val="dk1"/>
                </a:solidFill>
                <a:latin typeface="Calibri"/>
                <a:ea typeface="Calibri"/>
                <a:cs typeface="Calibri"/>
                <a:sym typeface="Calibri"/>
              </a:defRPr>
            </a:lvl7pPr>
            <a:lvl8pPr marL="12904013" marR="0" lvl="7" indent="-813" algn="l" rtl="0">
              <a:spcBef>
                <a:spcPts val="0"/>
              </a:spcBef>
              <a:buNone/>
              <a:defRPr sz="7258" b="0" i="0" u="none" strike="noStrike" cap="none">
                <a:solidFill>
                  <a:schemeClr val="dk1"/>
                </a:solidFill>
                <a:latin typeface="Calibri"/>
                <a:ea typeface="Calibri"/>
                <a:cs typeface="Calibri"/>
                <a:sym typeface="Calibri"/>
              </a:defRPr>
            </a:lvl8pPr>
            <a:lvl9pPr marL="14747442" marR="0" lvl="8" indent="-2742" algn="l" rtl="0">
              <a:spcBef>
                <a:spcPts val="0"/>
              </a:spcBef>
              <a:buNone/>
              <a:defRPr sz="7258" b="0" i="0" u="none" strike="noStrike" cap="none">
                <a:solidFill>
                  <a:schemeClr val="dk1"/>
                </a:solidFill>
                <a:latin typeface="Calibri"/>
                <a:ea typeface="Calibri"/>
                <a:cs typeface="Calibri"/>
                <a:sym typeface="Calibri"/>
              </a:defRPr>
            </a:lvl9pPr>
          </a:lstStyle>
          <a:p>
            <a:endParaRPr/>
          </a:p>
        </p:txBody>
      </p:sp>
      <p:sp>
        <p:nvSpPr>
          <p:cNvPr id="38" name="Shape 38"/>
          <p:cNvSpPr txBox="1">
            <a:spLocks noGrp="1"/>
          </p:cNvSpPr>
          <p:nvPr>
            <p:ph type="ftr" idx="11"/>
          </p:nvPr>
        </p:nvSpPr>
        <p:spPr>
          <a:xfrm>
            <a:off x="14538959" y="30510487"/>
            <a:ext cx="14813279" cy="1752600"/>
          </a:xfrm>
          <a:prstGeom prst="rect">
            <a:avLst/>
          </a:prstGeom>
          <a:noFill/>
          <a:ln>
            <a:noFill/>
          </a:ln>
        </p:spPr>
        <p:txBody>
          <a:bodyPr lIns="91425" tIns="91425" rIns="91425" bIns="91425" anchor="ctr" anchorCtr="0"/>
          <a:lstStyle>
            <a:lvl1pPr marL="0" marR="0" lvl="0" indent="0" algn="ctr" rtl="0">
              <a:spcBef>
                <a:spcPts val="0"/>
              </a:spcBef>
              <a:buNone/>
              <a:defRPr sz="5760">
                <a:solidFill>
                  <a:srgbClr val="888888"/>
                </a:solidFill>
                <a:latin typeface="Calibri"/>
                <a:ea typeface="Calibri"/>
                <a:cs typeface="Calibri"/>
                <a:sym typeface="Calibri"/>
              </a:defRPr>
            </a:lvl1pPr>
            <a:lvl2pPr marL="1843429" marR="0" lvl="1" indent="-1929" algn="l" rtl="0">
              <a:spcBef>
                <a:spcPts val="0"/>
              </a:spcBef>
              <a:buNone/>
              <a:defRPr sz="7258" b="0" i="0" u="none" strike="noStrike" cap="none">
                <a:solidFill>
                  <a:schemeClr val="dk1"/>
                </a:solidFill>
                <a:latin typeface="Calibri"/>
                <a:ea typeface="Calibri"/>
                <a:cs typeface="Calibri"/>
                <a:sym typeface="Calibri"/>
              </a:defRPr>
            </a:lvl2pPr>
            <a:lvl3pPr marL="3686861" marR="0" lvl="2" indent="-3861" algn="l" rtl="0">
              <a:spcBef>
                <a:spcPts val="0"/>
              </a:spcBef>
              <a:buNone/>
              <a:defRPr sz="7258" b="0" i="0" u="none" strike="noStrike" cap="none">
                <a:solidFill>
                  <a:schemeClr val="dk1"/>
                </a:solidFill>
                <a:latin typeface="Calibri"/>
                <a:ea typeface="Calibri"/>
                <a:cs typeface="Calibri"/>
                <a:sym typeface="Calibri"/>
              </a:defRPr>
            </a:lvl3pPr>
            <a:lvl4pPr marL="5530291" marR="0" lvl="3" indent="-5791" algn="l" rtl="0">
              <a:spcBef>
                <a:spcPts val="0"/>
              </a:spcBef>
              <a:buNone/>
              <a:defRPr sz="7258" b="0" i="0" u="none" strike="noStrike" cap="none">
                <a:solidFill>
                  <a:schemeClr val="dk1"/>
                </a:solidFill>
                <a:latin typeface="Calibri"/>
                <a:ea typeface="Calibri"/>
                <a:cs typeface="Calibri"/>
                <a:sym typeface="Calibri"/>
              </a:defRPr>
            </a:lvl4pPr>
            <a:lvl5pPr marL="7373722" marR="0" lvl="4" indent="-7722" algn="l" rtl="0">
              <a:spcBef>
                <a:spcPts val="0"/>
              </a:spcBef>
              <a:buNone/>
              <a:defRPr sz="7258" b="0" i="0" u="none" strike="noStrike" cap="none">
                <a:solidFill>
                  <a:schemeClr val="dk1"/>
                </a:solidFill>
                <a:latin typeface="Calibri"/>
                <a:ea typeface="Calibri"/>
                <a:cs typeface="Calibri"/>
                <a:sym typeface="Calibri"/>
              </a:defRPr>
            </a:lvl5pPr>
            <a:lvl6pPr marL="9217152" marR="0" lvl="5" indent="-9652" algn="l" rtl="0">
              <a:spcBef>
                <a:spcPts val="0"/>
              </a:spcBef>
              <a:buNone/>
              <a:defRPr sz="7258" b="0" i="0" u="none" strike="noStrike" cap="none">
                <a:solidFill>
                  <a:schemeClr val="dk1"/>
                </a:solidFill>
                <a:latin typeface="Calibri"/>
                <a:ea typeface="Calibri"/>
                <a:cs typeface="Calibri"/>
                <a:sym typeface="Calibri"/>
              </a:defRPr>
            </a:lvl6pPr>
            <a:lvl7pPr marL="11060582" marR="0" lvl="6" indent="-11582" algn="l" rtl="0">
              <a:spcBef>
                <a:spcPts val="0"/>
              </a:spcBef>
              <a:buNone/>
              <a:defRPr sz="7258" b="0" i="0" u="none" strike="noStrike" cap="none">
                <a:solidFill>
                  <a:schemeClr val="dk1"/>
                </a:solidFill>
                <a:latin typeface="Calibri"/>
                <a:ea typeface="Calibri"/>
                <a:cs typeface="Calibri"/>
                <a:sym typeface="Calibri"/>
              </a:defRPr>
            </a:lvl7pPr>
            <a:lvl8pPr marL="12904013" marR="0" lvl="7" indent="-813" algn="l" rtl="0">
              <a:spcBef>
                <a:spcPts val="0"/>
              </a:spcBef>
              <a:buNone/>
              <a:defRPr sz="7258" b="0" i="0" u="none" strike="noStrike" cap="none">
                <a:solidFill>
                  <a:schemeClr val="dk1"/>
                </a:solidFill>
                <a:latin typeface="Calibri"/>
                <a:ea typeface="Calibri"/>
                <a:cs typeface="Calibri"/>
                <a:sym typeface="Calibri"/>
              </a:defRPr>
            </a:lvl8pPr>
            <a:lvl9pPr marL="14747442" marR="0" lvl="8" indent="-2742" algn="l" rtl="0">
              <a:spcBef>
                <a:spcPts val="0"/>
              </a:spcBef>
              <a:buNone/>
              <a:defRPr sz="7258" b="0" i="0" u="none" strike="noStrike" cap="none">
                <a:solidFill>
                  <a:schemeClr val="dk1"/>
                </a:solidFill>
                <a:latin typeface="Calibri"/>
                <a:ea typeface="Calibri"/>
                <a:cs typeface="Calibri"/>
                <a:sym typeface="Calibri"/>
              </a:defRPr>
            </a:lvl9pPr>
          </a:lstStyle>
          <a:p>
            <a:endParaRPr/>
          </a:p>
        </p:txBody>
      </p:sp>
      <p:sp>
        <p:nvSpPr>
          <p:cNvPr id="39" name="Shape 39"/>
          <p:cNvSpPr txBox="1">
            <a:spLocks noGrp="1"/>
          </p:cNvSpPr>
          <p:nvPr>
            <p:ph type="sldNum" idx="12"/>
          </p:nvPr>
        </p:nvSpPr>
        <p:spPr>
          <a:xfrm>
            <a:off x="30998159" y="30510487"/>
            <a:ext cx="9875520" cy="1752600"/>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5760">
                <a:solidFill>
                  <a:srgbClr val="888888"/>
                </a:solidFill>
                <a:latin typeface="Calibri"/>
                <a:ea typeface="Calibri"/>
                <a:cs typeface="Calibri"/>
                <a:sym typeface="Calibri"/>
              </a:rPr>
              <a:t>‹#›</a:t>
            </a:fld>
            <a:endParaRPr lang="en-US" sz="5760">
              <a:solidFill>
                <a:srgbClr val="888888"/>
              </a:solidFill>
              <a:latin typeface="Calibri"/>
              <a:ea typeface="Calibri"/>
              <a:cs typeface="Calibri"/>
              <a:sym typeface="Calibri"/>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Shape 40"/>
        <p:cNvGrpSpPr/>
        <p:nvPr/>
      </p:nvGrpSpPr>
      <p:grpSpPr>
        <a:xfrm>
          <a:off x="0" y="0"/>
          <a:ext cx="0" cy="0"/>
          <a:chOff x="0" y="0"/>
          <a:chExt cx="0" cy="0"/>
        </a:xfrm>
      </p:grpSpPr>
      <p:sp>
        <p:nvSpPr>
          <p:cNvPr id="41" name="Shape 41"/>
          <p:cNvSpPr txBox="1">
            <a:spLocks noGrp="1"/>
          </p:cNvSpPr>
          <p:nvPr>
            <p:ph type="title"/>
          </p:nvPr>
        </p:nvSpPr>
        <p:spPr>
          <a:xfrm>
            <a:off x="3023236" y="1752607"/>
            <a:ext cx="37856160" cy="6362701"/>
          </a:xfrm>
          <a:prstGeom prst="rect">
            <a:avLst/>
          </a:prstGeom>
          <a:noFill/>
          <a:ln>
            <a:noFill/>
          </a:ln>
        </p:spPr>
        <p:txBody>
          <a:bodyPr lIns="91425" tIns="91425" rIns="91425" bIns="91425" anchor="ctr" anchorCtr="0"/>
          <a:lstStyle>
            <a:lvl1pPr marL="0" marR="0" lvl="0" indent="0" algn="l" rtl="0">
              <a:lnSpc>
                <a:spcPct val="90000"/>
              </a:lnSpc>
              <a:spcBef>
                <a:spcPts val="0"/>
              </a:spcBef>
              <a:buClr>
                <a:schemeClr val="dk1"/>
              </a:buClr>
              <a:buFont typeface="Calibri"/>
              <a:buNone/>
              <a:defRPr sz="2112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42" name="Shape 42"/>
          <p:cNvSpPr txBox="1">
            <a:spLocks noGrp="1"/>
          </p:cNvSpPr>
          <p:nvPr>
            <p:ph type="body" idx="1"/>
          </p:nvPr>
        </p:nvSpPr>
        <p:spPr>
          <a:xfrm>
            <a:off x="3023241" y="8069582"/>
            <a:ext cx="18568031" cy="3954778"/>
          </a:xfrm>
          <a:prstGeom prst="rect">
            <a:avLst/>
          </a:prstGeom>
          <a:noFill/>
          <a:ln>
            <a:noFill/>
          </a:ln>
        </p:spPr>
        <p:txBody>
          <a:bodyPr lIns="91425" tIns="91425" rIns="91425" bIns="91425" anchor="b" anchorCtr="0"/>
          <a:lstStyle>
            <a:lvl1pPr marL="0" marR="0" lvl="0" indent="0" algn="l" rtl="0">
              <a:lnSpc>
                <a:spcPct val="90000"/>
              </a:lnSpc>
              <a:spcBef>
                <a:spcPts val="4800"/>
              </a:spcBef>
              <a:buClr>
                <a:schemeClr val="dk1"/>
              </a:buClr>
              <a:buFont typeface="Arial"/>
              <a:buNone/>
              <a:defRPr sz="11520" b="1" i="0" u="none" strike="noStrike" cap="none">
                <a:solidFill>
                  <a:schemeClr val="dk1"/>
                </a:solidFill>
                <a:latin typeface="Calibri"/>
                <a:ea typeface="Calibri"/>
                <a:cs typeface="Calibri"/>
                <a:sym typeface="Calibri"/>
              </a:defRPr>
            </a:lvl1pPr>
            <a:lvl2pPr marL="2194560" marR="0" lvl="1" indent="-10160" algn="l" rtl="0">
              <a:lnSpc>
                <a:spcPct val="90000"/>
              </a:lnSpc>
              <a:spcBef>
                <a:spcPts val="2400"/>
              </a:spcBef>
              <a:buClr>
                <a:schemeClr val="dk1"/>
              </a:buClr>
              <a:buFont typeface="Arial"/>
              <a:buNone/>
              <a:defRPr sz="9600" b="1" i="0" u="none" strike="noStrike" cap="none">
                <a:solidFill>
                  <a:schemeClr val="dk1"/>
                </a:solidFill>
                <a:latin typeface="Calibri"/>
                <a:ea typeface="Calibri"/>
                <a:cs typeface="Calibri"/>
                <a:sym typeface="Calibri"/>
              </a:defRPr>
            </a:lvl2pPr>
            <a:lvl3pPr marL="4389120" marR="0" lvl="2" indent="-7620" algn="l" rtl="0">
              <a:lnSpc>
                <a:spcPct val="90000"/>
              </a:lnSpc>
              <a:spcBef>
                <a:spcPts val="2400"/>
              </a:spcBef>
              <a:buClr>
                <a:schemeClr val="dk1"/>
              </a:buClr>
              <a:buFont typeface="Arial"/>
              <a:buNone/>
              <a:defRPr sz="8640" b="1" i="0" u="none" strike="noStrike" cap="none">
                <a:solidFill>
                  <a:schemeClr val="dk1"/>
                </a:solidFill>
                <a:latin typeface="Calibri"/>
                <a:ea typeface="Calibri"/>
                <a:cs typeface="Calibri"/>
                <a:sym typeface="Calibri"/>
              </a:defRPr>
            </a:lvl3pPr>
            <a:lvl4pPr marL="6583680" marR="0" lvl="3" indent="-5080" algn="l" rtl="0">
              <a:lnSpc>
                <a:spcPct val="90000"/>
              </a:lnSpc>
              <a:spcBef>
                <a:spcPts val="2400"/>
              </a:spcBef>
              <a:buClr>
                <a:schemeClr val="dk1"/>
              </a:buClr>
              <a:buFont typeface="Arial"/>
              <a:buNone/>
              <a:defRPr sz="7680" b="1" i="0" u="none" strike="noStrike" cap="none">
                <a:solidFill>
                  <a:schemeClr val="dk1"/>
                </a:solidFill>
                <a:latin typeface="Calibri"/>
                <a:ea typeface="Calibri"/>
                <a:cs typeface="Calibri"/>
                <a:sym typeface="Calibri"/>
              </a:defRPr>
            </a:lvl4pPr>
            <a:lvl5pPr marL="8778240" marR="0" lvl="4" indent="-2540" algn="l" rtl="0">
              <a:lnSpc>
                <a:spcPct val="90000"/>
              </a:lnSpc>
              <a:spcBef>
                <a:spcPts val="2400"/>
              </a:spcBef>
              <a:buClr>
                <a:schemeClr val="dk1"/>
              </a:buClr>
              <a:buFont typeface="Arial"/>
              <a:buNone/>
              <a:defRPr sz="7680" b="1" i="0" u="none" strike="noStrike" cap="none">
                <a:solidFill>
                  <a:schemeClr val="dk1"/>
                </a:solidFill>
                <a:latin typeface="Calibri"/>
                <a:ea typeface="Calibri"/>
                <a:cs typeface="Calibri"/>
                <a:sym typeface="Calibri"/>
              </a:defRPr>
            </a:lvl5pPr>
            <a:lvl6pPr marL="10972800" marR="0" lvl="5" indent="0" algn="l" rtl="0">
              <a:lnSpc>
                <a:spcPct val="90000"/>
              </a:lnSpc>
              <a:spcBef>
                <a:spcPts val="2400"/>
              </a:spcBef>
              <a:buClr>
                <a:schemeClr val="dk1"/>
              </a:buClr>
              <a:buFont typeface="Arial"/>
              <a:buNone/>
              <a:defRPr sz="7680" b="1" i="0" u="none" strike="noStrike" cap="none">
                <a:solidFill>
                  <a:schemeClr val="dk1"/>
                </a:solidFill>
                <a:latin typeface="Calibri"/>
                <a:ea typeface="Calibri"/>
                <a:cs typeface="Calibri"/>
                <a:sym typeface="Calibri"/>
              </a:defRPr>
            </a:lvl6pPr>
            <a:lvl7pPr marL="13167361" marR="0" lvl="6" indent="-10160" algn="l" rtl="0">
              <a:lnSpc>
                <a:spcPct val="90000"/>
              </a:lnSpc>
              <a:spcBef>
                <a:spcPts val="2400"/>
              </a:spcBef>
              <a:buClr>
                <a:schemeClr val="dk1"/>
              </a:buClr>
              <a:buFont typeface="Arial"/>
              <a:buNone/>
              <a:defRPr sz="7680" b="1" i="0" u="none" strike="noStrike" cap="none">
                <a:solidFill>
                  <a:schemeClr val="dk1"/>
                </a:solidFill>
                <a:latin typeface="Calibri"/>
                <a:ea typeface="Calibri"/>
                <a:cs typeface="Calibri"/>
                <a:sym typeface="Calibri"/>
              </a:defRPr>
            </a:lvl7pPr>
            <a:lvl8pPr marL="15361920" marR="0" lvl="7" indent="-7619" algn="l" rtl="0">
              <a:lnSpc>
                <a:spcPct val="90000"/>
              </a:lnSpc>
              <a:spcBef>
                <a:spcPts val="2400"/>
              </a:spcBef>
              <a:buClr>
                <a:schemeClr val="dk1"/>
              </a:buClr>
              <a:buFont typeface="Arial"/>
              <a:buNone/>
              <a:defRPr sz="7680" b="1" i="0" u="none" strike="noStrike" cap="none">
                <a:solidFill>
                  <a:schemeClr val="dk1"/>
                </a:solidFill>
                <a:latin typeface="Calibri"/>
                <a:ea typeface="Calibri"/>
                <a:cs typeface="Calibri"/>
                <a:sym typeface="Calibri"/>
              </a:defRPr>
            </a:lvl8pPr>
            <a:lvl9pPr marL="17556480" marR="0" lvl="8" indent="-5080" algn="l" rtl="0">
              <a:lnSpc>
                <a:spcPct val="90000"/>
              </a:lnSpc>
              <a:spcBef>
                <a:spcPts val="2400"/>
              </a:spcBef>
              <a:buClr>
                <a:schemeClr val="dk1"/>
              </a:buClr>
              <a:buFont typeface="Arial"/>
              <a:buNone/>
              <a:defRPr sz="7680" b="1" i="0" u="none" strike="noStrike" cap="none">
                <a:solidFill>
                  <a:schemeClr val="dk1"/>
                </a:solidFill>
                <a:latin typeface="Calibri"/>
                <a:ea typeface="Calibri"/>
                <a:cs typeface="Calibri"/>
                <a:sym typeface="Calibri"/>
              </a:defRPr>
            </a:lvl9pPr>
          </a:lstStyle>
          <a:p>
            <a:endParaRPr/>
          </a:p>
        </p:txBody>
      </p:sp>
      <p:sp>
        <p:nvSpPr>
          <p:cNvPr id="43" name="Shape 43"/>
          <p:cNvSpPr txBox="1">
            <a:spLocks noGrp="1"/>
          </p:cNvSpPr>
          <p:nvPr>
            <p:ph type="body" idx="2"/>
          </p:nvPr>
        </p:nvSpPr>
        <p:spPr>
          <a:xfrm>
            <a:off x="3023241" y="12024360"/>
            <a:ext cx="18568031" cy="17686021"/>
          </a:xfrm>
          <a:prstGeom prst="rect">
            <a:avLst/>
          </a:prstGeom>
          <a:noFill/>
          <a:ln>
            <a:noFill/>
          </a:ln>
        </p:spPr>
        <p:txBody>
          <a:bodyPr lIns="91425" tIns="91425" rIns="91425" bIns="91425" anchor="t" anchorCtr="0"/>
          <a:lstStyle>
            <a:lvl1pPr marL="1097280" marR="0" lvl="0" indent="-243840" algn="l" rtl="0">
              <a:lnSpc>
                <a:spcPct val="90000"/>
              </a:lnSpc>
              <a:spcBef>
                <a:spcPts val="4800"/>
              </a:spcBef>
              <a:buClr>
                <a:schemeClr val="dk1"/>
              </a:buClr>
              <a:buSzPct val="100298"/>
              <a:buFont typeface="Arial"/>
              <a:buChar char="•"/>
              <a:defRPr sz="13439" b="0" i="0" u="none" strike="noStrike" cap="none">
                <a:solidFill>
                  <a:schemeClr val="dk1"/>
                </a:solidFill>
                <a:latin typeface="Calibri"/>
                <a:ea typeface="Calibri"/>
                <a:cs typeface="Calibri"/>
                <a:sym typeface="Calibri"/>
              </a:defRPr>
            </a:lvl1pPr>
            <a:lvl2pPr marL="3291840" marR="0" lvl="1" indent="-375920" algn="l" rtl="0">
              <a:lnSpc>
                <a:spcPct val="90000"/>
              </a:lnSpc>
              <a:spcBef>
                <a:spcPts val="2400"/>
              </a:spcBef>
              <a:buClr>
                <a:schemeClr val="dk1"/>
              </a:buClr>
              <a:buSzPct val="100173"/>
              <a:buFont typeface="Arial"/>
              <a:buChar char="•"/>
              <a:defRPr sz="11520" b="0" i="0" u="none" strike="noStrike" cap="none">
                <a:solidFill>
                  <a:schemeClr val="dk1"/>
                </a:solidFill>
                <a:latin typeface="Calibri"/>
                <a:ea typeface="Calibri"/>
                <a:cs typeface="Calibri"/>
                <a:sym typeface="Calibri"/>
              </a:defRPr>
            </a:lvl2pPr>
            <a:lvl3pPr marL="5486400" marR="0" lvl="2" indent="-495300" algn="l" rtl="0">
              <a:lnSpc>
                <a:spcPct val="90000"/>
              </a:lnSpc>
              <a:spcBef>
                <a:spcPts val="2400"/>
              </a:spcBef>
              <a:buClr>
                <a:schemeClr val="dk1"/>
              </a:buClr>
              <a:buSzPct val="100000"/>
              <a:buFont typeface="Arial"/>
              <a:buChar char="•"/>
              <a:defRPr sz="9600" b="0" i="0" u="none" strike="noStrike" cap="none">
                <a:solidFill>
                  <a:schemeClr val="dk1"/>
                </a:solidFill>
                <a:latin typeface="Calibri"/>
                <a:ea typeface="Calibri"/>
                <a:cs typeface="Calibri"/>
                <a:sym typeface="Calibri"/>
              </a:defRPr>
            </a:lvl3pPr>
            <a:lvl4pPr marL="7680960" marR="0" lvl="3" indent="-553719" algn="l" rtl="0">
              <a:lnSpc>
                <a:spcPct val="90000"/>
              </a:lnSpc>
              <a:spcBef>
                <a:spcPts val="2400"/>
              </a:spcBef>
              <a:buClr>
                <a:schemeClr val="dk1"/>
              </a:buClr>
              <a:buSzPct val="100465"/>
              <a:buFont typeface="Arial"/>
              <a:buChar char="•"/>
              <a:defRPr sz="8640" b="0" i="0" u="none" strike="noStrike" cap="none">
                <a:solidFill>
                  <a:schemeClr val="dk1"/>
                </a:solidFill>
                <a:latin typeface="Calibri"/>
                <a:ea typeface="Calibri"/>
                <a:cs typeface="Calibri"/>
                <a:sym typeface="Calibri"/>
              </a:defRPr>
            </a:lvl4pPr>
            <a:lvl5pPr marL="9875520" marR="0" lvl="4" indent="-551179" algn="l" rtl="0">
              <a:lnSpc>
                <a:spcPct val="90000"/>
              </a:lnSpc>
              <a:spcBef>
                <a:spcPts val="2400"/>
              </a:spcBef>
              <a:buClr>
                <a:schemeClr val="dk1"/>
              </a:buClr>
              <a:buSzPct val="100465"/>
              <a:buFont typeface="Arial"/>
              <a:buChar char="•"/>
              <a:defRPr sz="8640" b="0" i="0" u="none" strike="noStrike" cap="none">
                <a:solidFill>
                  <a:schemeClr val="dk1"/>
                </a:solidFill>
                <a:latin typeface="Calibri"/>
                <a:ea typeface="Calibri"/>
                <a:cs typeface="Calibri"/>
                <a:sym typeface="Calibri"/>
              </a:defRPr>
            </a:lvl5pPr>
            <a:lvl6pPr marL="12070080" marR="0" lvl="5" indent="-548640" algn="l" rtl="0">
              <a:lnSpc>
                <a:spcPct val="90000"/>
              </a:lnSpc>
              <a:spcBef>
                <a:spcPts val="2400"/>
              </a:spcBef>
              <a:buClr>
                <a:schemeClr val="dk1"/>
              </a:buClr>
              <a:buSzPct val="100465"/>
              <a:buFont typeface="Arial"/>
              <a:buChar char="•"/>
              <a:defRPr sz="8640" b="0" i="0" u="none" strike="noStrike" cap="none">
                <a:solidFill>
                  <a:schemeClr val="dk1"/>
                </a:solidFill>
                <a:latin typeface="Calibri"/>
                <a:ea typeface="Calibri"/>
                <a:cs typeface="Calibri"/>
                <a:sym typeface="Calibri"/>
              </a:defRPr>
            </a:lvl6pPr>
            <a:lvl7pPr marL="14264639" marR="0" lvl="6" indent="-558800" algn="l" rtl="0">
              <a:lnSpc>
                <a:spcPct val="90000"/>
              </a:lnSpc>
              <a:spcBef>
                <a:spcPts val="2400"/>
              </a:spcBef>
              <a:buClr>
                <a:schemeClr val="dk1"/>
              </a:buClr>
              <a:buSzPct val="100465"/>
              <a:buFont typeface="Arial"/>
              <a:buChar char="•"/>
              <a:defRPr sz="8640" b="0" i="0" u="none" strike="noStrike" cap="none">
                <a:solidFill>
                  <a:schemeClr val="dk1"/>
                </a:solidFill>
                <a:latin typeface="Calibri"/>
                <a:ea typeface="Calibri"/>
                <a:cs typeface="Calibri"/>
                <a:sym typeface="Calibri"/>
              </a:defRPr>
            </a:lvl7pPr>
            <a:lvl8pPr marL="16459200" marR="0" lvl="7" indent="-556260" algn="l" rtl="0">
              <a:lnSpc>
                <a:spcPct val="90000"/>
              </a:lnSpc>
              <a:spcBef>
                <a:spcPts val="2400"/>
              </a:spcBef>
              <a:buClr>
                <a:schemeClr val="dk1"/>
              </a:buClr>
              <a:buSzPct val="100465"/>
              <a:buFont typeface="Arial"/>
              <a:buChar char="•"/>
              <a:defRPr sz="8640" b="0" i="0" u="none" strike="noStrike" cap="none">
                <a:solidFill>
                  <a:schemeClr val="dk1"/>
                </a:solidFill>
                <a:latin typeface="Calibri"/>
                <a:ea typeface="Calibri"/>
                <a:cs typeface="Calibri"/>
                <a:sym typeface="Calibri"/>
              </a:defRPr>
            </a:lvl8pPr>
            <a:lvl9pPr marL="18653760" marR="0" lvl="8" indent="-553721" algn="l" rtl="0">
              <a:lnSpc>
                <a:spcPct val="90000"/>
              </a:lnSpc>
              <a:spcBef>
                <a:spcPts val="2400"/>
              </a:spcBef>
              <a:buClr>
                <a:schemeClr val="dk1"/>
              </a:buClr>
              <a:buSzPct val="100465"/>
              <a:buFont typeface="Arial"/>
              <a:buChar char="•"/>
              <a:defRPr sz="8640" b="0" i="0" u="none" strike="noStrike" cap="none">
                <a:solidFill>
                  <a:schemeClr val="dk1"/>
                </a:solidFill>
                <a:latin typeface="Calibri"/>
                <a:ea typeface="Calibri"/>
                <a:cs typeface="Calibri"/>
                <a:sym typeface="Calibri"/>
              </a:defRPr>
            </a:lvl9pPr>
          </a:lstStyle>
          <a:p>
            <a:endParaRPr/>
          </a:p>
        </p:txBody>
      </p:sp>
      <p:sp>
        <p:nvSpPr>
          <p:cNvPr id="44" name="Shape 44"/>
          <p:cNvSpPr txBox="1">
            <a:spLocks noGrp="1"/>
          </p:cNvSpPr>
          <p:nvPr>
            <p:ph type="body" idx="3"/>
          </p:nvPr>
        </p:nvSpPr>
        <p:spPr>
          <a:xfrm>
            <a:off x="22219921" y="8069582"/>
            <a:ext cx="18659477" cy="3954778"/>
          </a:xfrm>
          <a:prstGeom prst="rect">
            <a:avLst/>
          </a:prstGeom>
          <a:noFill/>
          <a:ln>
            <a:noFill/>
          </a:ln>
        </p:spPr>
        <p:txBody>
          <a:bodyPr lIns="91425" tIns="91425" rIns="91425" bIns="91425" anchor="b" anchorCtr="0"/>
          <a:lstStyle>
            <a:lvl1pPr marL="0" marR="0" lvl="0" indent="0" algn="l" rtl="0">
              <a:lnSpc>
                <a:spcPct val="90000"/>
              </a:lnSpc>
              <a:spcBef>
                <a:spcPts val="4800"/>
              </a:spcBef>
              <a:buClr>
                <a:schemeClr val="dk1"/>
              </a:buClr>
              <a:buFont typeface="Arial"/>
              <a:buNone/>
              <a:defRPr sz="11520" b="1" i="0" u="none" strike="noStrike" cap="none">
                <a:solidFill>
                  <a:schemeClr val="dk1"/>
                </a:solidFill>
                <a:latin typeface="Calibri"/>
                <a:ea typeface="Calibri"/>
                <a:cs typeface="Calibri"/>
                <a:sym typeface="Calibri"/>
              </a:defRPr>
            </a:lvl1pPr>
            <a:lvl2pPr marL="2194560" marR="0" lvl="1" indent="-10160" algn="l" rtl="0">
              <a:lnSpc>
                <a:spcPct val="90000"/>
              </a:lnSpc>
              <a:spcBef>
                <a:spcPts val="2400"/>
              </a:spcBef>
              <a:buClr>
                <a:schemeClr val="dk1"/>
              </a:buClr>
              <a:buFont typeface="Arial"/>
              <a:buNone/>
              <a:defRPr sz="9600" b="1" i="0" u="none" strike="noStrike" cap="none">
                <a:solidFill>
                  <a:schemeClr val="dk1"/>
                </a:solidFill>
                <a:latin typeface="Calibri"/>
                <a:ea typeface="Calibri"/>
                <a:cs typeface="Calibri"/>
                <a:sym typeface="Calibri"/>
              </a:defRPr>
            </a:lvl2pPr>
            <a:lvl3pPr marL="4389120" marR="0" lvl="2" indent="-7620" algn="l" rtl="0">
              <a:lnSpc>
                <a:spcPct val="90000"/>
              </a:lnSpc>
              <a:spcBef>
                <a:spcPts val="2400"/>
              </a:spcBef>
              <a:buClr>
                <a:schemeClr val="dk1"/>
              </a:buClr>
              <a:buFont typeface="Arial"/>
              <a:buNone/>
              <a:defRPr sz="8640" b="1" i="0" u="none" strike="noStrike" cap="none">
                <a:solidFill>
                  <a:schemeClr val="dk1"/>
                </a:solidFill>
                <a:latin typeface="Calibri"/>
                <a:ea typeface="Calibri"/>
                <a:cs typeface="Calibri"/>
                <a:sym typeface="Calibri"/>
              </a:defRPr>
            </a:lvl3pPr>
            <a:lvl4pPr marL="6583680" marR="0" lvl="3" indent="-5080" algn="l" rtl="0">
              <a:lnSpc>
                <a:spcPct val="90000"/>
              </a:lnSpc>
              <a:spcBef>
                <a:spcPts val="2400"/>
              </a:spcBef>
              <a:buClr>
                <a:schemeClr val="dk1"/>
              </a:buClr>
              <a:buFont typeface="Arial"/>
              <a:buNone/>
              <a:defRPr sz="7680" b="1" i="0" u="none" strike="noStrike" cap="none">
                <a:solidFill>
                  <a:schemeClr val="dk1"/>
                </a:solidFill>
                <a:latin typeface="Calibri"/>
                <a:ea typeface="Calibri"/>
                <a:cs typeface="Calibri"/>
                <a:sym typeface="Calibri"/>
              </a:defRPr>
            </a:lvl4pPr>
            <a:lvl5pPr marL="8778240" marR="0" lvl="4" indent="-2540" algn="l" rtl="0">
              <a:lnSpc>
                <a:spcPct val="90000"/>
              </a:lnSpc>
              <a:spcBef>
                <a:spcPts val="2400"/>
              </a:spcBef>
              <a:buClr>
                <a:schemeClr val="dk1"/>
              </a:buClr>
              <a:buFont typeface="Arial"/>
              <a:buNone/>
              <a:defRPr sz="7680" b="1" i="0" u="none" strike="noStrike" cap="none">
                <a:solidFill>
                  <a:schemeClr val="dk1"/>
                </a:solidFill>
                <a:latin typeface="Calibri"/>
                <a:ea typeface="Calibri"/>
                <a:cs typeface="Calibri"/>
                <a:sym typeface="Calibri"/>
              </a:defRPr>
            </a:lvl5pPr>
            <a:lvl6pPr marL="10972800" marR="0" lvl="5" indent="0" algn="l" rtl="0">
              <a:lnSpc>
                <a:spcPct val="90000"/>
              </a:lnSpc>
              <a:spcBef>
                <a:spcPts val="2400"/>
              </a:spcBef>
              <a:buClr>
                <a:schemeClr val="dk1"/>
              </a:buClr>
              <a:buFont typeface="Arial"/>
              <a:buNone/>
              <a:defRPr sz="7680" b="1" i="0" u="none" strike="noStrike" cap="none">
                <a:solidFill>
                  <a:schemeClr val="dk1"/>
                </a:solidFill>
                <a:latin typeface="Calibri"/>
                <a:ea typeface="Calibri"/>
                <a:cs typeface="Calibri"/>
                <a:sym typeface="Calibri"/>
              </a:defRPr>
            </a:lvl6pPr>
            <a:lvl7pPr marL="13167361" marR="0" lvl="6" indent="-10160" algn="l" rtl="0">
              <a:lnSpc>
                <a:spcPct val="90000"/>
              </a:lnSpc>
              <a:spcBef>
                <a:spcPts val="2400"/>
              </a:spcBef>
              <a:buClr>
                <a:schemeClr val="dk1"/>
              </a:buClr>
              <a:buFont typeface="Arial"/>
              <a:buNone/>
              <a:defRPr sz="7680" b="1" i="0" u="none" strike="noStrike" cap="none">
                <a:solidFill>
                  <a:schemeClr val="dk1"/>
                </a:solidFill>
                <a:latin typeface="Calibri"/>
                <a:ea typeface="Calibri"/>
                <a:cs typeface="Calibri"/>
                <a:sym typeface="Calibri"/>
              </a:defRPr>
            </a:lvl7pPr>
            <a:lvl8pPr marL="15361920" marR="0" lvl="7" indent="-7619" algn="l" rtl="0">
              <a:lnSpc>
                <a:spcPct val="90000"/>
              </a:lnSpc>
              <a:spcBef>
                <a:spcPts val="2400"/>
              </a:spcBef>
              <a:buClr>
                <a:schemeClr val="dk1"/>
              </a:buClr>
              <a:buFont typeface="Arial"/>
              <a:buNone/>
              <a:defRPr sz="7680" b="1" i="0" u="none" strike="noStrike" cap="none">
                <a:solidFill>
                  <a:schemeClr val="dk1"/>
                </a:solidFill>
                <a:latin typeface="Calibri"/>
                <a:ea typeface="Calibri"/>
                <a:cs typeface="Calibri"/>
                <a:sym typeface="Calibri"/>
              </a:defRPr>
            </a:lvl8pPr>
            <a:lvl9pPr marL="17556480" marR="0" lvl="8" indent="-5080" algn="l" rtl="0">
              <a:lnSpc>
                <a:spcPct val="90000"/>
              </a:lnSpc>
              <a:spcBef>
                <a:spcPts val="2400"/>
              </a:spcBef>
              <a:buClr>
                <a:schemeClr val="dk1"/>
              </a:buClr>
              <a:buFont typeface="Arial"/>
              <a:buNone/>
              <a:defRPr sz="7680" b="1" i="0" u="none" strike="noStrike" cap="none">
                <a:solidFill>
                  <a:schemeClr val="dk1"/>
                </a:solidFill>
                <a:latin typeface="Calibri"/>
                <a:ea typeface="Calibri"/>
                <a:cs typeface="Calibri"/>
                <a:sym typeface="Calibri"/>
              </a:defRPr>
            </a:lvl9pPr>
          </a:lstStyle>
          <a:p>
            <a:endParaRPr/>
          </a:p>
        </p:txBody>
      </p:sp>
      <p:sp>
        <p:nvSpPr>
          <p:cNvPr id="45" name="Shape 45"/>
          <p:cNvSpPr txBox="1">
            <a:spLocks noGrp="1"/>
          </p:cNvSpPr>
          <p:nvPr>
            <p:ph type="body" idx="4"/>
          </p:nvPr>
        </p:nvSpPr>
        <p:spPr>
          <a:xfrm>
            <a:off x="22219921" y="12024360"/>
            <a:ext cx="18659477" cy="17686021"/>
          </a:xfrm>
          <a:prstGeom prst="rect">
            <a:avLst/>
          </a:prstGeom>
          <a:noFill/>
          <a:ln>
            <a:noFill/>
          </a:ln>
        </p:spPr>
        <p:txBody>
          <a:bodyPr lIns="91425" tIns="91425" rIns="91425" bIns="91425" anchor="t" anchorCtr="0"/>
          <a:lstStyle>
            <a:lvl1pPr marL="1097280" marR="0" lvl="0" indent="-243840" algn="l" rtl="0">
              <a:lnSpc>
                <a:spcPct val="90000"/>
              </a:lnSpc>
              <a:spcBef>
                <a:spcPts val="4800"/>
              </a:spcBef>
              <a:buClr>
                <a:schemeClr val="dk1"/>
              </a:buClr>
              <a:buSzPct val="100298"/>
              <a:buFont typeface="Arial"/>
              <a:buChar char="•"/>
              <a:defRPr sz="13439" b="0" i="0" u="none" strike="noStrike" cap="none">
                <a:solidFill>
                  <a:schemeClr val="dk1"/>
                </a:solidFill>
                <a:latin typeface="Calibri"/>
                <a:ea typeface="Calibri"/>
                <a:cs typeface="Calibri"/>
                <a:sym typeface="Calibri"/>
              </a:defRPr>
            </a:lvl1pPr>
            <a:lvl2pPr marL="3291840" marR="0" lvl="1" indent="-375920" algn="l" rtl="0">
              <a:lnSpc>
                <a:spcPct val="90000"/>
              </a:lnSpc>
              <a:spcBef>
                <a:spcPts val="2400"/>
              </a:spcBef>
              <a:buClr>
                <a:schemeClr val="dk1"/>
              </a:buClr>
              <a:buSzPct val="100173"/>
              <a:buFont typeface="Arial"/>
              <a:buChar char="•"/>
              <a:defRPr sz="11520" b="0" i="0" u="none" strike="noStrike" cap="none">
                <a:solidFill>
                  <a:schemeClr val="dk1"/>
                </a:solidFill>
                <a:latin typeface="Calibri"/>
                <a:ea typeface="Calibri"/>
                <a:cs typeface="Calibri"/>
                <a:sym typeface="Calibri"/>
              </a:defRPr>
            </a:lvl2pPr>
            <a:lvl3pPr marL="5486400" marR="0" lvl="2" indent="-495300" algn="l" rtl="0">
              <a:lnSpc>
                <a:spcPct val="90000"/>
              </a:lnSpc>
              <a:spcBef>
                <a:spcPts val="2400"/>
              </a:spcBef>
              <a:buClr>
                <a:schemeClr val="dk1"/>
              </a:buClr>
              <a:buSzPct val="100000"/>
              <a:buFont typeface="Arial"/>
              <a:buChar char="•"/>
              <a:defRPr sz="9600" b="0" i="0" u="none" strike="noStrike" cap="none">
                <a:solidFill>
                  <a:schemeClr val="dk1"/>
                </a:solidFill>
                <a:latin typeface="Calibri"/>
                <a:ea typeface="Calibri"/>
                <a:cs typeface="Calibri"/>
                <a:sym typeface="Calibri"/>
              </a:defRPr>
            </a:lvl3pPr>
            <a:lvl4pPr marL="7680960" marR="0" lvl="3" indent="-553719" algn="l" rtl="0">
              <a:lnSpc>
                <a:spcPct val="90000"/>
              </a:lnSpc>
              <a:spcBef>
                <a:spcPts val="2400"/>
              </a:spcBef>
              <a:buClr>
                <a:schemeClr val="dk1"/>
              </a:buClr>
              <a:buSzPct val="100465"/>
              <a:buFont typeface="Arial"/>
              <a:buChar char="•"/>
              <a:defRPr sz="8640" b="0" i="0" u="none" strike="noStrike" cap="none">
                <a:solidFill>
                  <a:schemeClr val="dk1"/>
                </a:solidFill>
                <a:latin typeface="Calibri"/>
                <a:ea typeface="Calibri"/>
                <a:cs typeface="Calibri"/>
                <a:sym typeface="Calibri"/>
              </a:defRPr>
            </a:lvl4pPr>
            <a:lvl5pPr marL="9875520" marR="0" lvl="4" indent="-551179" algn="l" rtl="0">
              <a:lnSpc>
                <a:spcPct val="90000"/>
              </a:lnSpc>
              <a:spcBef>
                <a:spcPts val="2400"/>
              </a:spcBef>
              <a:buClr>
                <a:schemeClr val="dk1"/>
              </a:buClr>
              <a:buSzPct val="100465"/>
              <a:buFont typeface="Arial"/>
              <a:buChar char="•"/>
              <a:defRPr sz="8640" b="0" i="0" u="none" strike="noStrike" cap="none">
                <a:solidFill>
                  <a:schemeClr val="dk1"/>
                </a:solidFill>
                <a:latin typeface="Calibri"/>
                <a:ea typeface="Calibri"/>
                <a:cs typeface="Calibri"/>
                <a:sym typeface="Calibri"/>
              </a:defRPr>
            </a:lvl5pPr>
            <a:lvl6pPr marL="12070080" marR="0" lvl="5" indent="-548640" algn="l" rtl="0">
              <a:lnSpc>
                <a:spcPct val="90000"/>
              </a:lnSpc>
              <a:spcBef>
                <a:spcPts val="2400"/>
              </a:spcBef>
              <a:buClr>
                <a:schemeClr val="dk1"/>
              </a:buClr>
              <a:buSzPct val="100465"/>
              <a:buFont typeface="Arial"/>
              <a:buChar char="•"/>
              <a:defRPr sz="8640" b="0" i="0" u="none" strike="noStrike" cap="none">
                <a:solidFill>
                  <a:schemeClr val="dk1"/>
                </a:solidFill>
                <a:latin typeface="Calibri"/>
                <a:ea typeface="Calibri"/>
                <a:cs typeface="Calibri"/>
                <a:sym typeface="Calibri"/>
              </a:defRPr>
            </a:lvl6pPr>
            <a:lvl7pPr marL="14264639" marR="0" lvl="6" indent="-558800" algn="l" rtl="0">
              <a:lnSpc>
                <a:spcPct val="90000"/>
              </a:lnSpc>
              <a:spcBef>
                <a:spcPts val="2400"/>
              </a:spcBef>
              <a:buClr>
                <a:schemeClr val="dk1"/>
              </a:buClr>
              <a:buSzPct val="100465"/>
              <a:buFont typeface="Arial"/>
              <a:buChar char="•"/>
              <a:defRPr sz="8640" b="0" i="0" u="none" strike="noStrike" cap="none">
                <a:solidFill>
                  <a:schemeClr val="dk1"/>
                </a:solidFill>
                <a:latin typeface="Calibri"/>
                <a:ea typeface="Calibri"/>
                <a:cs typeface="Calibri"/>
                <a:sym typeface="Calibri"/>
              </a:defRPr>
            </a:lvl7pPr>
            <a:lvl8pPr marL="16459200" marR="0" lvl="7" indent="-556260" algn="l" rtl="0">
              <a:lnSpc>
                <a:spcPct val="90000"/>
              </a:lnSpc>
              <a:spcBef>
                <a:spcPts val="2400"/>
              </a:spcBef>
              <a:buClr>
                <a:schemeClr val="dk1"/>
              </a:buClr>
              <a:buSzPct val="100465"/>
              <a:buFont typeface="Arial"/>
              <a:buChar char="•"/>
              <a:defRPr sz="8640" b="0" i="0" u="none" strike="noStrike" cap="none">
                <a:solidFill>
                  <a:schemeClr val="dk1"/>
                </a:solidFill>
                <a:latin typeface="Calibri"/>
                <a:ea typeface="Calibri"/>
                <a:cs typeface="Calibri"/>
                <a:sym typeface="Calibri"/>
              </a:defRPr>
            </a:lvl8pPr>
            <a:lvl9pPr marL="18653760" marR="0" lvl="8" indent="-553721" algn="l" rtl="0">
              <a:lnSpc>
                <a:spcPct val="90000"/>
              </a:lnSpc>
              <a:spcBef>
                <a:spcPts val="2400"/>
              </a:spcBef>
              <a:buClr>
                <a:schemeClr val="dk1"/>
              </a:buClr>
              <a:buSzPct val="100465"/>
              <a:buFont typeface="Arial"/>
              <a:buChar char="•"/>
              <a:defRPr sz="8640" b="0" i="0" u="none" strike="noStrike" cap="none">
                <a:solidFill>
                  <a:schemeClr val="dk1"/>
                </a:solidFill>
                <a:latin typeface="Calibri"/>
                <a:ea typeface="Calibri"/>
                <a:cs typeface="Calibri"/>
                <a:sym typeface="Calibri"/>
              </a:defRPr>
            </a:lvl9pPr>
          </a:lstStyle>
          <a:p>
            <a:endParaRPr/>
          </a:p>
        </p:txBody>
      </p:sp>
      <p:sp>
        <p:nvSpPr>
          <p:cNvPr id="46" name="Shape 46"/>
          <p:cNvSpPr txBox="1">
            <a:spLocks noGrp="1"/>
          </p:cNvSpPr>
          <p:nvPr>
            <p:ph type="dt" idx="10"/>
          </p:nvPr>
        </p:nvSpPr>
        <p:spPr>
          <a:xfrm>
            <a:off x="3017519" y="30510487"/>
            <a:ext cx="9875520" cy="1752600"/>
          </a:xfrm>
          <a:prstGeom prst="rect">
            <a:avLst/>
          </a:prstGeom>
          <a:noFill/>
          <a:ln>
            <a:noFill/>
          </a:ln>
        </p:spPr>
        <p:txBody>
          <a:bodyPr lIns="91425" tIns="91425" rIns="91425" bIns="91425" anchor="ctr" anchorCtr="0"/>
          <a:lstStyle>
            <a:lvl1pPr marL="0" marR="0" lvl="0" indent="0" algn="l" rtl="0">
              <a:spcBef>
                <a:spcPts val="0"/>
              </a:spcBef>
              <a:buNone/>
              <a:defRPr sz="5760">
                <a:solidFill>
                  <a:srgbClr val="888888"/>
                </a:solidFill>
                <a:latin typeface="Calibri"/>
                <a:ea typeface="Calibri"/>
                <a:cs typeface="Calibri"/>
                <a:sym typeface="Calibri"/>
              </a:defRPr>
            </a:lvl1pPr>
            <a:lvl2pPr marL="1843429" marR="0" lvl="1" indent="-1929" algn="l" rtl="0">
              <a:spcBef>
                <a:spcPts val="0"/>
              </a:spcBef>
              <a:buNone/>
              <a:defRPr sz="7258" b="0" i="0" u="none" strike="noStrike" cap="none">
                <a:solidFill>
                  <a:schemeClr val="dk1"/>
                </a:solidFill>
                <a:latin typeface="Calibri"/>
                <a:ea typeface="Calibri"/>
                <a:cs typeface="Calibri"/>
                <a:sym typeface="Calibri"/>
              </a:defRPr>
            </a:lvl2pPr>
            <a:lvl3pPr marL="3686861" marR="0" lvl="2" indent="-3861" algn="l" rtl="0">
              <a:spcBef>
                <a:spcPts val="0"/>
              </a:spcBef>
              <a:buNone/>
              <a:defRPr sz="7258" b="0" i="0" u="none" strike="noStrike" cap="none">
                <a:solidFill>
                  <a:schemeClr val="dk1"/>
                </a:solidFill>
                <a:latin typeface="Calibri"/>
                <a:ea typeface="Calibri"/>
                <a:cs typeface="Calibri"/>
                <a:sym typeface="Calibri"/>
              </a:defRPr>
            </a:lvl3pPr>
            <a:lvl4pPr marL="5530291" marR="0" lvl="3" indent="-5791" algn="l" rtl="0">
              <a:spcBef>
                <a:spcPts val="0"/>
              </a:spcBef>
              <a:buNone/>
              <a:defRPr sz="7258" b="0" i="0" u="none" strike="noStrike" cap="none">
                <a:solidFill>
                  <a:schemeClr val="dk1"/>
                </a:solidFill>
                <a:latin typeface="Calibri"/>
                <a:ea typeface="Calibri"/>
                <a:cs typeface="Calibri"/>
                <a:sym typeface="Calibri"/>
              </a:defRPr>
            </a:lvl4pPr>
            <a:lvl5pPr marL="7373722" marR="0" lvl="4" indent="-7722" algn="l" rtl="0">
              <a:spcBef>
                <a:spcPts val="0"/>
              </a:spcBef>
              <a:buNone/>
              <a:defRPr sz="7258" b="0" i="0" u="none" strike="noStrike" cap="none">
                <a:solidFill>
                  <a:schemeClr val="dk1"/>
                </a:solidFill>
                <a:latin typeface="Calibri"/>
                <a:ea typeface="Calibri"/>
                <a:cs typeface="Calibri"/>
                <a:sym typeface="Calibri"/>
              </a:defRPr>
            </a:lvl5pPr>
            <a:lvl6pPr marL="9217152" marR="0" lvl="5" indent="-9652" algn="l" rtl="0">
              <a:spcBef>
                <a:spcPts val="0"/>
              </a:spcBef>
              <a:buNone/>
              <a:defRPr sz="7258" b="0" i="0" u="none" strike="noStrike" cap="none">
                <a:solidFill>
                  <a:schemeClr val="dk1"/>
                </a:solidFill>
                <a:latin typeface="Calibri"/>
                <a:ea typeface="Calibri"/>
                <a:cs typeface="Calibri"/>
                <a:sym typeface="Calibri"/>
              </a:defRPr>
            </a:lvl6pPr>
            <a:lvl7pPr marL="11060582" marR="0" lvl="6" indent="-11582" algn="l" rtl="0">
              <a:spcBef>
                <a:spcPts val="0"/>
              </a:spcBef>
              <a:buNone/>
              <a:defRPr sz="7258" b="0" i="0" u="none" strike="noStrike" cap="none">
                <a:solidFill>
                  <a:schemeClr val="dk1"/>
                </a:solidFill>
                <a:latin typeface="Calibri"/>
                <a:ea typeface="Calibri"/>
                <a:cs typeface="Calibri"/>
                <a:sym typeface="Calibri"/>
              </a:defRPr>
            </a:lvl7pPr>
            <a:lvl8pPr marL="12904013" marR="0" lvl="7" indent="-813" algn="l" rtl="0">
              <a:spcBef>
                <a:spcPts val="0"/>
              </a:spcBef>
              <a:buNone/>
              <a:defRPr sz="7258" b="0" i="0" u="none" strike="noStrike" cap="none">
                <a:solidFill>
                  <a:schemeClr val="dk1"/>
                </a:solidFill>
                <a:latin typeface="Calibri"/>
                <a:ea typeface="Calibri"/>
                <a:cs typeface="Calibri"/>
                <a:sym typeface="Calibri"/>
              </a:defRPr>
            </a:lvl8pPr>
            <a:lvl9pPr marL="14747442" marR="0" lvl="8" indent="-2742" algn="l" rtl="0">
              <a:spcBef>
                <a:spcPts val="0"/>
              </a:spcBef>
              <a:buNone/>
              <a:defRPr sz="7258" b="0" i="0" u="none" strike="noStrike" cap="none">
                <a:solidFill>
                  <a:schemeClr val="dk1"/>
                </a:solidFill>
                <a:latin typeface="Calibri"/>
                <a:ea typeface="Calibri"/>
                <a:cs typeface="Calibri"/>
                <a:sym typeface="Calibri"/>
              </a:defRPr>
            </a:lvl9pPr>
          </a:lstStyle>
          <a:p>
            <a:endParaRPr/>
          </a:p>
        </p:txBody>
      </p:sp>
      <p:sp>
        <p:nvSpPr>
          <p:cNvPr id="47" name="Shape 47"/>
          <p:cNvSpPr txBox="1">
            <a:spLocks noGrp="1"/>
          </p:cNvSpPr>
          <p:nvPr>
            <p:ph type="ftr" idx="11"/>
          </p:nvPr>
        </p:nvSpPr>
        <p:spPr>
          <a:xfrm>
            <a:off x="14538959" y="30510487"/>
            <a:ext cx="14813279" cy="1752600"/>
          </a:xfrm>
          <a:prstGeom prst="rect">
            <a:avLst/>
          </a:prstGeom>
          <a:noFill/>
          <a:ln>
            <a:noFill/>
          </a:ln>
        </p:spPr>
        <p:txBody>
          <a:bodyPr lIns="91425" tIns="91425" rIns="91425" bIns="91425" anchor="ctr" anchorCtr="0"/>
          <a:lstStyle>
            <a:lvl1pPr marL="0" marR="0" lvl="0" indent="0" algn="ctr" rtl="0">
              <a:spcBef>
                <a:spcPts val="0"/>
              </a:spcBef>
              <a:buNone/>
              <a:defRPr sz="5760">
                <a:solidFill>
                  <a:srgbClr val="888888"/>
                </a:solidFill>
                <a:latin typeface="Calibri"/>
                <a:ea typeface="Calibri"/>
                <a:cs typeface="Calibri"/>
                <a:sym typeface="Calibri"/>
              </a:defRPr>
            </a:lvl1pPr>
            <a:lvl2pPr marL="1843429" marR="0" lvl="1" indent="-1929" algn="l" rtl="0">
              <a:spcBef>
                <a:spcPts val="0"/>
              </a:spcBef>
              <a:buNone/>
              <a:defRPr sz="7258" b="0" i="0" u="none" strike="noStrike" cap="none">
                <a:solidFill>
                  <a:schemeClr val="dk1"/>
                </a:solidFill>
                <a:latin typeface="Calibri"/>
                <a:ea typeface="Calibri"/>
                <a:cs typeface="Calibri"/>
                <a:sym typeface="Calibri"/>
              </a:defRPr>
            </a:lvl2pPr>
            <a:lvl3pPr marL="3686861" marR="0" lvl="2" indent="-3861" algn="l" rtl="0">
              <a:spcBef>
                <a:spcPts val="0"/>
              </a:spcBef>
              <a:buNone/>
              <a:defRPr sz="7258" b="0" i="0" u="none" strike="noStrike" cap="none">
                <a:solidFill>
                  <a:schemeClr val="dk1"/>
                </a:solidFill>
                <a:latin typeface="Calibri"/>
                <a:ea typeface="Calibri"/>
                <a:cs typeface="Calibri"/>
                <a:sym typeface="Calibri"/>
              </a:defRPr>
            </a:lvl3pPr>
            <a:lvl4pPr marL="5530291" marR="0" lvl="3" indent="-5791" algn="l" rtl="0">
              <a:spcBef>
                <a:spcPts val="0"/>
              </a:spcBef>
              <a:buNone/>
              <a:defRPr sz="7258" b="0" i="0" u="none" strike="noStrike" cap="none">
                <a:solidFill>
                  <a:schemeClr val="dk1"/>
                </a:solidFill>
                <a:latin typeface="Calibri"/>
                <a:ea typeface="Calibri"/>
                <a:cs typeface="Calibri"/>
                <a:sym typeface="Calibri"/>
              </a:defRPr>
            </a:lvl4pPr>
            <a:lvl5pPr marL="7373722" marR="0" lvl="4" indent="-7722" algn="l" rtl="0">
              <a:spcBef>
                <a:spcPts val="0"/>
              </a:spcBef>
              <a:buNone/>
              <a:defRPr sz="7258" b="0" i="0" u="none" strike="noStrike" cap="none">
                <a:solidFill>
                  <a:schemeClr val="dk1"/>
                </a:solidFill>
                <a:latin typeface="Calibri"/>
                <a:ea typeface="Calibri"/>
                <a:cs typeface="Calibri"/>
                <a:sym typeface="Calibri"/>
              </a:defRPr>
            </a:lvl5pPr>
            <a:lvl6pPr marL="9217152" marR="0" lvl="5" indent="-9652" algn="l" rtl="0">
              <a:spcBef>
                <a:spcPts val="0"/>
              </a:spcBef>
              <a:buNone/>
              <a:defRPr sz="7258" b="0" i="0" u="none" strike="noStrike" cap="none">
                <a:solidFill>
                  <a:schemeClr val="dk1"/>
                </a:solidFill>
                <a:latin typeface="Calibri"/>
                <a:ea typeface="Calibri"/>
                <a:cs typeface="Calibri"/>
                <a:sym typeface="Calibri"/>
              </a:defRPr>
            </a:lvl6pPr>
            <a:lvl7pPr marL="11060582" marR="0" lvl="6" indent="-11582" algn="l" rtl="0">
              <a:spcBef>
                <a:spcPts val="0"/>
              </a:spcBef>
              <a:buNone/>
              <a:defRPr sz="7258" b="0" i="0" u="none" strike="noStrike" cap="none">
                <a:solidFill>
                  <a:schemeClr val="dk1"/>
                </a:solidFill>
                <a:latin typeface="Calibri"/>
                <a:ea typeface="Calibri"/>
                <a:cs typeface="Calibri"/>
                <a:sym typeface="Calibri"/>
              </a:defRPr>
            </a:lvl7pPr>
            <a:lvl8pPr marL="12904013" marR="0" lvl="7" indent="-813" algn="l" rtl="0">
              <a:spcBef>
                <a:spcPts val="0"/>
              </a:spcBef>
              <a:buNone/>
              <a:defRPr sz="7258" b="0" i="0" u="none" strike="noStrike" cap="none">
                <a:solidFill>
                  <a:schemeClr val="dk1"/>
                </a:solidFill>
                <a:latin typeface="Calibri"/>
                <a:ea typeface="Calibri"/>
                <a:cs typeface="Calibri"/>
                <a:sym typeface="Calibri"/>
              </a:defRPr>
            </a:lvl8pPr>
            <a:lvl9pPr marL="14747442" marR="0" lvl="8" indent="-2742" algn="l" rtl="0">
              <a:spcBef>
                <a:spcPts val="0"/>
              </a:spcBef>
              <a:buNone/>
              <a:defRPr sz="7258" b="0" i="0" u="none" strike="noStrike" cap="none">
                <a:solidFill>
                  <a:schemeClr val="dk1"/>
                </a:solidFill>
                <a:latin typeface="Calibri"/>
                <a:ea typeface="Calibri"/>
                <a:cs typeface="Calibri"/>
                <a:sym typeface="Calibri"/>
              </a:defRPr>
            </a:lvl9pPr>
          </a:lstStyle>
          <a:p>
            <a:endParaRPr/>
          </a:p>
        </p:txBody>
      </p:sp>
      <p:sp>
        <p:nvSpPr>
          <p:cNvPr id="48" name="Shape 48"/>
          <p:cNvSpPr txBox="1">
            <a:spLocks noGrp="1"/>
          </p:cNvSpPr>
          <p:nvPr>
            <p:ph type="sldNum" idx="12"/>
          </p:nvPr>
        </p:nvSpPr>
        <p:spPr>
          <a:xfrm>
            <a:off x="30998159" y="30510487"/>
            <a:ext cx="9875520" cy="1752600"/>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5760">
                <a:solidFill>
                  <a:srgbClr val="888888"/>
                </a:solidFill>
                <a:latin typeface="Calibri"/>
                <a:ea typeface="Calibri"/>
                <a:cs typeface="Calibri"/>
                <a:sym typeface="Calibri"/>
              </a:rPr>
              <a:t>‹#›</a:t>
            </a:fld>
            <a:endParaRPr lang="en-US" sz="5760">
              <a:solidFill>
                <a:srgbClr val="888888"/>
              </a:solidFill>
              <a:latin typeface="Calibri"/>
              <a:ea typeface="Calibri"/>
              <a:cs typeface="Calibri"/>
              <a:sym typeface="Calibri"/>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49"/>
        <p:cNvGrpSpPr/>
        <p:nvPr/>
      </p:nvGrpSpPr>
      <p:grpSpPr>
        <a:xfrm>
          <a:off x="0" y="0"/>
          <a:ext cx="0" cy="0"/>
          <a:chOff x="0" y="0"/>
          <a:chExt cx="0" cy="0"/>
        </a:xfrm>
      </p:grpSpPr>
      <p:sp>
        <p:nvSpPr>
          <p:cNvPr id="50" name="Shape 50"/>
          <p:cNvSpPr txBox="1">
            <a:spLocks noGrp="1"/>
          </p:cNvSpPr>
          <p:nvPr>
            <p:ph type="title"/>
          </p:nvPr>
        </p:nvSpPr>
        <p:spPr>
          <a:xfrm>
            <a:off x="3017519" y="1752607"/>
            <a:ext cx="37856160" cy="6362701"/>
          </a:xfrm>
          <a:prstGeom prst="rect">
            <a:avLst/>
          </a:prstGeom>
          <a:noFill/>
          <a:ln>
            <a:noFill/>
          </a:ln>
        </p:spPr>
        <p:txBody>
          <a:bodyPr lIns="91425" tIns="91425" rIns="91425" bIns="91425" anchor="ctr" anchorCtr="0"/>
          <a:lstStyle>
            <a:lvl1pPr marL="0" marR="0" lvl="0" indent="0" algn="l" rtl="0">
              <a:lnSpc>
                <a:spcPct val="90000"/>
              </a:lnSpc>
              <a:spcBef>
                <a:spcPts val="0"/>
              </a:spcBef>
              <a:buClr>
                <a:schemeClr val="dk1"/>
              </a:buClr>
              <a:buFont typeface="Calibri"/>
              <a:buNone/>
              <a:defRPr sz="2112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51" name="Shape 51"/>
          <p:cNvSpPr txBox="1">
            <a:spLocks noGrp="1"/>
          </p:cNvSpPr>
          <p:nvPr>
            <p:ph type="dt" idx="10"/>
          </p:nvPr>
        </p:nvSpPr>
        <p:spPr>
          <a:xfrm>
            <a:off x="3017519" y="30510487"/>
            <a:ext cx="9875520" cy="1752600"/>
          </a:xfrm>
          <a:prstGeom prst="rect">
            <a:avLst/>
          </a:prstGeom>
          <a:noFill/>
          <a:ln>
            <a:noFill/>
          </a:ln>
        </p:spPr>
        <p:txBody>
          <a:bodyPr lIns="91425" tIns="91425" rIns="91425" bIns="91425" anchor="ctr" anchorCtr="0"/>
          <a:lstStyle>
            <a:lvl1pPr marL="0" marR="0" lvl="0" indent="0" algn="l" rtl="0">
              <a:spcBef>
                <a:spcPts val="0"/>
              </a:spcBef>
              <a:buNone/>
              <a:defRPr sz="5760">
                <a:solidFill>
                  <a:srgbClr val="888888"/>
                </a:solidFill>
                <a:latin typeface="Calibri"/>
                <a:ea typeface="Calibri"/>
                <a:cs typeface="Calibri"/>
                <a:sym typeface="Calibri"/>
              </a:defRPr>
            </a:lvl1pPr>
            <a:lvl2pPr marL="1843429" marR="0" lvl="1" indent="-1929" algn="l" rtl="0">
              <a:spcBef>
                <a:spcPts val="0"/>
              </a:spcBef>
              <a:buNone/>
              <a:defRPr sz="7258" b="0" i="0" u="none" strike="noStrike" cap="none">
                <a:solidFill>
                  <a:schemeClr val="dk1"/>
                </a:solidFill>
                <a:latin typeface="Calibri"/>
                <a:ea typeface="Calibri"/>
                <a:cs typeface="Calibri"/>
                <a:sym typeface="Calibri"/>
              </a:defRPr>
            </a:lvl2pPr>
            <a:lvl3pPr marL="3686861" marR="0" lvl="2" indent="-3861" algn="l" rtl="0">
              <a:spcBef>
                <a:spcPts val="0"/>
              </a:spcBef>
              <a:buNone/>
              <a:defRPr sz="7258" b="0" i="0" u="none" strike="noStrike" cap="none">
                <a:solidFill>
                  <a:schemeClr val="dk1"/>
                </a:solidFill>
                <a:latin typeface="Calibri"/>
                <a:ea typeface="Calibri"/>
                <a:cs typeface="Calibri"/>
                <a:sym typeface="Calibri"/>
              </a:defRPr>
            </a:lvl3pPr>
            <a:lvl4pPr marL="5530291" marR="0" lvl="3" indent="-5791" algn="l" rtl="0">
              <a:spcBef>
                <a:spcPts val="0"/>
              </a:spcBef>
              <a:buNone/>
              <a:defRPr sz="7258" b="0" i="0" u="none" strike="noStrike" cap="none">
                <a:solidFill>
                  <a:schemeClr val="dk1"/>
                </a:solidFill>
                <a:latin typeface="Calibri"/>
                <a:ea typeface="Calibri"/>
                <a:cs typeface="Calibri"/>
                <a:sym typeface="Calibri"/>
              </a:defRPr>
            </a:lvl4pPr>
            <a:lvl5pPr marL="7373722" marR="0" lvl="4" indent="-7722" algn="l" rtl="0">
              <a:spcBef>
                <a:spcPts val="0"/>
              </a:spcBef>
              <a:buNone/>
              <a:defRPr sz="7258" b="0" i="0" u="none" strike="noStrike" cap="none">
                <a:solidFill>
                  <a:schemeClr val="dk1"/>
                </a:solidFill>
                <a:latin typeface="Calibri"/>
                <a:ea typeface="Calibri"/>
                <a:cs typeface="Calibri"/>
                <a:sym typeface="Calibri"/>
              </a:defRPr>
            </a:lvl5pPr>
            <a:lvl6pPr marL="9217152" marR="0" lvl="5" indent="-9652" algn="l" rtl="0">
              <a:spcBef>
                <a:spcPts val="0"/>
              </a:spcBef>
              <a:buNone/>
              <a:defRPr sz="7258" b="0" i="0" u="none" strike="noStrike" cap="none">
                <a:solidFill>
                  <a:schemeClr val="dk1"/>
                </a:solidFill>
                <a:latin typeface="Calibri"/>
                <a:ea typeface="Calibri"/>
                <a:cs typeface="Calibri"/>
                <a:sym typeface="Calibri"/>
              </a:defRPr>
            </a:lvl6pPr>
            <a:lvl7pPr marL="11060582" marR="0" lvl="6" indent="-11582" algn="l" rtl="0">
              <a:spcBef>
                <a:spcPts val="0"/>
              </a:spcBef>
              <a:buNone/>
              <a:defRPr sz="7258" b="0" i="0" u="none" strike="noStrike" cap="none">
                <a:solidFill>
                  <a:schemeClr val="dk1"/>
                </a:solidFill>
                <a:latin typeface="Calibri"/>
                <a:ea typeface="Calibri"/>
                <a:cs typeface="Calibri"/>
                <a:sym typeface="Calibri"/>
              </a:defRPr>
            </a:lvl7pPr>
            <a:lvl8pPr marL="12904013" marR="0" lvl="7" indent="-813" algn="l" rtl="0">
              <a:spcBef>
                <a:spcPts val="0"/>
              </a:spcBef>
              <a:buNone/>
              <a:defRPr sz="7258" b="0" i="0" u="none" strike="noStrike" cap="none">
                <a:solidFill>
                  <a:schemeClr val="dk1"/>
                </a:solidFill>
                <a:latin typeface="Calibri"/>
                <a:ea typeface="Calibri"/>
                <a:cs typeface="Calibri"/>
                <a:sym typeface="Calibri"/>
              </a:defRPr>
            </a:lvl8pPr>
            <a:lvl9pPr marL="14747442" marR="0" lvl="8" indent="-2742" algn="l" rtl="0">
              <a:spcBef>
                <a:spcPts val="0"/>
              </a:spcBef>
              <a:buNone/>
              <a:defRPr sz="7258" b="0" i="0" u="none" strike="noStrike" cap="none">
                <a:solidFill>
                  <a:schemeClr val="dk1"/>
                </a:solidFill>
                <a:latin typeface="Calibri"/>
                <a:ea typeface="Calibri"/>
                <a:cs typeface="Calibri"/>
                <a:sym typeface="Calibri"/>
              </a:defRPr>
            </a:lvl9pPr>
          </a:lstStyle>
          <a:p>
            <a:endParaRPr/>
          </a:p>
        </p:txBody>
      </p:sp>
      <p:sp>
        <p:nvSpPr>
          <p:cNvPr id="52" name="Shape 52"/>
          <p:cNvSpPr txBox="1">
            <a:spLocks noGrp="1"/>
          </p:cNvSpPr>
          <p:nvPr>
            <p:ph type="ftr" idx="11"/>
          </p:nvPr>
        </p:nvSpPr>
        <p:spPr>
          <a:xfrm>
            <a:off x="14538959" y="30510487"/>
            <a:ext cx="14813279" cy="1752600"/>
          </a:xfrm>
          <a:prstGeom prst="rect">
            <a:avLst/>
          </a:prstGeom>
          <a:noFill/>
          <a:ln>
            <a:noFill/>
          </a:ln>
        </p:spPr>
        <p:txBody>
          <a:bodyPr lIns="91425" tIns="91425" rIns="91425" bIns="91425" anchor="ctr" anchorCtr="0"/>
          <a:lstStyle>
            <a:lvl1pPr marL="0" marR="0" lvl="0" indent="0" algn="ctr" rtl="0">
              <a:spcBef>
                <a:spcPts val="0"/>
              </a:spcBef>
              <a:buNone/>
              <a:defRPr sz="5760">
                <a:solidFill>
                  <a:srgbClr val="888888"/>
                </a:solidFill>
                <a:latin typeface="Calibri"/>
                <a:ea typeface="Calibri"/>
                <a:cs typeface="Calibri"/>
                <a:sym typeface="Calibri"/>
              </a:defRPr>
            </a:lvl1pPr>
            <a:lvl2pPr marL="1843429" marR="0" lvl="1" indent="-1929" algn="l" rtl="0">
              <a:spcBef>
                <a:spcPts val="0"/>
              </a:spcBef>
              <a:buNone/>
              <a:defRPr sz="7258" b="0" i="0" u="none" strike="noStrike" cap="none">
                <a:solidFill>
                  <a:schemeClr val="dk1"/>
                </a:solidFill>
                <a:latin typeface="Calibri"/>
                <a:ea typeface="Calibri"/>
                <a:cs typeface="Calibri"/>
                <a:sym typeface="Calibri"/>
              </a:defRPr>
            </a:lvl2pPr>
            <a:lvl3pPr marL="3686861" marR="0" lvl="2" indent="-3861" algn="l" rtl="0">
              <a:spcBef>
                <a:spcPts val="0"/>
              </a:spcBef>
              <a:buNone/>
              <a:defRPr sz="7258" b="0" i="0" u="none" strike="noStrike" cap="none">
                <a:solidFill>
                  <a:schemeClr val="dk1"/>
                </a:solidFill>
                <a:latin typeface="Calibri"/>
                <a:ea typeface="Calibri"/>
                <a:cs typeface="Calibri"/>
                <a:sym typeface="Calibri"/>
              </a:defRPr>
            </a:lvl3pPr>
            <a:lvl4pPr marL="5530291" marR="0" lvl="3" indent="-5791" algn="l" rtl="0">
              <a:spcBef>
                <a:spcPts val="0"/>
              </a:spcBef>
              <a:buNone/>
              <a:defRPr sz="7258" b="0" i="0" u="none" strike="noStrike" cap="none">
                <a:solidFill>
                  <a:schemeClr val="dk1"/>
                </a:solidFill>
                <a:latin typeface="Calibri"/>
                <a:ea typeface="Calibri"/>
                <a:cs typeface="Calibri"/>
                <a:sym typeface="Calibri"/>
              </a:defRPr>
            </a:lvl4pPr>
            <a:lvl5pPr marL="7373722" marR="0" lvl="4" indent="-7722" algn="l" rtl="0">
              <a:spcBef>
                <a:spcPts val="0"/>
              </a:spcBef>
              <a:buNone/>
              <a:defRPr sz="7258" b="0" i="0" u="none" strike="noStrike" cap="none">
                <a:solidFill>
                  <a:schemeClr val="dk1"/>
                </a:solidFill>
                <a:latin typeface="Calibri"/>
                <a:ea typeface="Calibri"/>
                <a:cs typeface="Calibri"/>
                <a:sym typeface="Calibri"/>
              </a:defRPr>
            </a:lvl5pPr>
            <a:lvl6pPr marL="9217152" marR="0" lvl="5" indent="-9652" algn="l" rtl="0">
              <a:spcBef>
                <a:spcPts val="0"/>
              </a:spcBef>
              <a:buNone/>
              <a:defRPr sz="7258" b="0" i="0" u="none" strike="noStrike" cap="none">
                <a:solidFill>
                  <a:schemeClr val="dk1"/>
                </a:solidFill>
                <a:latin typeface="Calibri"/>
                <a:ea typeface="Calibri"/>
                <a:cs typeface="Calibri"/>
                <a:sym typeface="Calibri"/>
              </a:defRPr>
            </a:lvl6pPr>
            <a:lvl7pPr marL="11060582" marR="0" lvl="6" indent="-11582" algn="l" rtl="0">
              <a:spcBef>
                <a:spcPts val="0"/>
              </a:spcBef>
              <a:buNone/>
              <a:defRPr sz="7258" b="0" i="0" u="none" strike="noStrike" cap="none">
                <a:solidFill>
                  <a:schemeClr val="dk1"/>
                </a:solidFill>
                <a:latin typeface="Calibri"/>
                <a:ea typeface="Calibri"/>
                <a:cs typeface="Calibri"/>
                <a:sym typeface="Calibri"/>
              </a:defRPr>
            </a:lvl7pPr>
            <a:lvl8pPr marL="12904013" marR="0" lvl="7" indent="-813" algn="l" rtl="0">
              <a:spcBef>
                <a:spcPts val="0"/>
              </a:spcBef>
              <a:buNone/>
              <a:defRPr sz="7258" b="0" i="0" u="none" strike="noStrike" cap="none">
                <a:solidFill>
                  <a:schemeClr val="dk1"/>
                </a:solidFill>
                <a:latin typeface="Calibri"/>
                <a:ea typeface="Calibri"/>
                <a:cs typeface="Calibri"/>
                <a:sym typeface="Calibri"/>
              </a:defRPr>
            </a:lvl8pPr>
            <a:lvl9pPr marL="14747442" marR="0" lvl="8" indent="-2742" algn="l" rtl="0">
              <a:spcBef>
                <a:spcPts val="0"/>
              </a:spcBef>
              <a:buNone/>
              <a:defRPr sz="7258" b="0" i="0" u="none" strike="noStrike" cap="none">
                <a:solidFill>
                  <a:schemeClr val="dk1"/>
                </a:solidFill>
                <a:latin typeface="Calibri"/>
                <a:ea typeface="Calibri"/>
                <a:cs typeface="Calibri"/>
                <a:sym typeface="Calibri"/>
              </a:defRPr>
            </a:lvl9pPr>
          </a:lstStyle>
          <a:p>
            <a:endParaRPr/>
          </a:p>
        </p:txBody>
      </p:sp>
      <p:sp>
        <p:nvSpPr>
          <p:cNvPr id="53" name="Shape 53"/>
          <p:cNvSpPr txBox="1">
            <a:spLocks noGrp="1"/>
          </p:cNvSpPr>
          <p:nvPr>
            <p:ph type="sldNum" idx="12"/>
          </p:nvPr>
        </p:nvSpPr>
        <p:spPr>
          <a:xfrm>
            <a:off x="30998159" y="30510487"/>
            <a:ext cx="9875520" cy="1752600"/>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5760">
                <a:solidFill>
                  <a:srgbClr val="888888"/>
                </a:solidFill>
                <a:latin typeface="Calibri"/>
                <a:ea typeface="Calibri"/>
                <a:cs typeface="Calibri"/>
                <a:sym typeface="Calibri"/>
              </a:rPr>
              <a:t>‹#›</a:t>
            </a:fld>
            <a:endParaRPr lang="en-US" sz="5760">
              <a:solidFill>
                <a:srgbClr val="888888"/>
              </a:solidFill>
              <a:latin typeface="Calibri"/>
              <a:ea typeface="Calibri"/>
              <a:cs typeface="Calibri"/>
              <a:sym typeface="Calibri"/>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54"/>
        <p:cNvGrpSpPr/>
        <p:nvPr/>
      </p:nvGrpSpPr>
      <p:grpSpPr>
        <a:xfrm>
          <a:off x="0" y="0"/>
          <a:ext cx="0" cy="0"/>
          <a:chOff x="0" y="0"/>
          <a:chExt cx="0" cy="0"/>
        </a:xfrm>
      </p:grpSpPr>
      <p:sp>
        <p:nvSpPr>
          <p:cNvPr id="55" name="Shape 55"/>
          <p:cNvSpPr txBox="1">
            <a:spLocks noGrp="1"/>
          </p:cNvSpPr>
          <p:nvPr>
            <p:ph type="dt" idx="10"/>
          </p:nvPr>
        </p:nvSpPr>
        <p:spPr>
          <a:xfrm>
            <a:off x="3017519" y="30510487"/>
            <a:ext cx="9875520" cy="1752600"/>
          </a:xfrm>
          <a:prstGeom prst="rect">
            <a:avLst/>
          </a:prstGeom>
          <a:noFill/>
          <a:ln>
            <a:noFill/>
          </a:ln>
        </p:spPr>
        <p:txBody>
          <a:bodyPr lIns="91425" tIns="91425" rIns="91425" bIns="91425" anchor="ctr" anchorCtr="0"/>
          <a:lstStyle>
            <a:lvl1pPr marL="0" marR="0" lvl="0" indent="0" algn="l" rtl="0">
              <a:spcBef>
                <a:spcPts val="0"/>
              </a:spcBef>
              <a:buNone/>
              <a:defRPr sz="5760">
                <a:solidFill>
                  <a:srgbClr val="888888"/>
                </a:solidFill>
                <a:latin typeface="Calibri"/>
                <a:ea typeface="Calibri"/>
                <a:cs typeface="Calibri"/>
                <a:sym typeface="Calibri"/>
              </a:defRPr>
            </a:lvl1pPr>
            <a:lvl2pPr marL="1843429" marR="0" lvl="1" indent="-1929" algn="l" rtl="0">
              <a:spcBef>
                <a:spcPts val="0"/>
              </a:spcBef>
              <a:buNone/>
              <a:defRPr sz="7258" b="0" i="0" u="none" strike="noStrike" cap="none">
                <a:solidFill>
                  <a:schemeClr val="dk1"/>
                </a:solidFill>
                <a:latin typeface="Calibri"/>
                <a:ea typeface="Calibri"/>
                <a:cs typeface="Calibri"/>
                <a:sym typeface="Calibri"/>
              </a:defRPr>
            </a:lvl2pPr>
            <a:lvl3pPr marL="3686861" marR="0" lvl="2" indent="-3861" algn="l" rtl="0">
              <a:spcBef>
                <a:spcPts val="0"/>
              </a:spcBef>
              <a:buNone/>
              <a:defRPr sz="7258" b="0" i="0" u="none" strike="noStrike" cap="none">
                <a:solidFill>
                  <a:schemeClr val="dk1"/>
                </a:solidFill>
                <a:latin typeface="Calibri"/>
                <a:ea typeface="Calibri"/>
                <a:cs typeface="Calibri"/>
                <a:sym typeface="Calibri"/>
              </a:defRPr>
            </a:lvl3pPr>
            <a:lvl4pPr marL="5530291" marR="0" lvl="3" indent="-5791" algn="l" rtl="0">
              <a:spcBef>
                <a:spcPts val="0"/>
              </a:spcBef>
              <a:buNone/>
              <a:defRPr sz="7258" b="0" i="0" u="none" strike="noStrike" cap="none">
                <a:solidFill>
                  <a:schemeClr val="dk1"/>
                </a:solidFill>
                <a:latin typeface="Calibri"/>
                <a:ea typeface="Calibri"/>
                <a:cs typeface="Calibri"/>
                <a:sym typeface="Calibri"/>
              </a:defRPr>
            </a:lvl4pPr>
            <a:lvl5pPr marL="7373722" marR="0" lvl="4" indent="-7722" algn="l" rtl="0">
              <a:spcBef>
                <a:spcPts val="0"/>
              </a:spcBef>
              <a:buNone/>
              <a:defRPr sz="7258" b="0" i="0" u="none" strike="noStrike" cap="none">
                <a:solidFill>
                  <a:schemeClr val="dk1"/>
                </a:solidFill>
                <a:latin typeface="Calibri"/>
                <a:ea typeface="Calibri"/>
                <a:cs typeface="Calibri"/>
                <a:sym typeface="Calibri"/>
              </a:defRPr>
            </a:lvl5pPr>
            <a:lvl6pPr marL="9217152" marR="0" lvl="5" indent="-9652" algn="l" rtl="0">
              <a:spcBef>
                <a:spcPts val="0"/>
              </a:spcBef>
              <a:buNone/>
              <a:defRPr sz="7258" b="0" i="0" u="none" strike="noStrike" cap="none">
                <a:solidFill>
                  <a:schemeClr val="dk1"/>
                </a:solidFill>
                <a:latin typeface="Calibri"/>
                <a:ea typeface="Calibri"/>
                <a:cs typeface="Calibri"/>
                <a:sym typeface="Calibri"/>
              </a:defRPr>
            </a:lvl6pPr>
            <a:lvl7pPr marL="11060582" marR="0" lvl="6" indent="-11582" algn="l" rtl="0">
              <a:spcBef>
                <a:spcPts val="0"/>
              </a:spcBef>
              <a:buNone/>
              <a:defRPr sz="7258" b="0" i="0" u="none" strike="noStrike" cap="none">
                <a:solidFill>
                  <a:schemeClr val="dk1"/>
                </a:solidFill>
                <a:latin typeface="Calibri"/>
                <a:ea typeface="Calibri"/>
                <a:cs typeface="Calibri"/>
                <a:sym typeface="Calibri"/>
              </a:defRPr>
            </a:lvl7pPr>
            <a:lvl8pPr marL="12904013" marR="0" lvl="7" indent="-813" algn="l" rtl="0">
              <a:spcBef>
                <a:spcPts val="0"/>
              </a:spcBef>
              <a:buNone/>
              <a:defRPr sz="7258" b="0" i="0" u="none" strike="noStrike" cap="none">
                <a:solidFill>
                  <a:schemeClr val="dk1"/>
                </a:solidFill>
                <a:latin typeface="Calibri"/>
                <a:ea typeface="Calibri"/>
                <a:cs typeface="Calibri"/>
                <a:sym typeface="Calibri"/>
              </a:defRPr>
            </a:lvl8pPr>
            <a:lvl9pPr marL="14747442" marR="0" lvl="8" indent="-2742" algn="l" rtl="0">
              <a:spcBef>
                <a:spcPts val="0"/>
              </a:spcBef>
              <a:buNone/>
              <a:defRPr sz="7258" b="0" i="0" u="none" strike="noStrike" cap="none">
                <a:solidFill>
                  <a:schemeClr val="dk1"/>
                </a:solidFill>
                <a:latin typeface="Calibri"/>
                <a:ea typeface="Calibri"/>
                <a:cs typeface="Calibri"/>
                <a:sym typeface="Calibri"/>
              </a:defRPr>
            </a:lvl9pPr>
          </a:lstStyle>
          <a:p>
            <a:endParaRPr/>
          </a:p>
        </p:txBody>
      </p:sp>
      <p:sp>
        <p:nvSpPr>
          <p:cNvPr id="56" name="Shape 56"/>
          <p:cNvSpPr txBox="1">
            <a:spLocks noGrp="1"/>
          </p:cNvSpPr>
          <p:nvPr>
            <p:ph type="ftr" idx="11"/>
          </p:nvPr>
        </p:nvSpPr>
        <p:spPr>
          <a:xfrm>
            <a:off x="14538959" y="30510487"/>
            <a:ext cx="14813279" cy="1752600"/>
          </a:xfrm>
          <a:prstGeom prst="rect">
            <a:avLst/>
          </a:prstGeom>
          <a:noFill/>
          <a:ln>
            <a:noFill/>
          </a:ln>
        </p:spPr>
        <p:txBody>
          <a:bodyPr lIns="91425" tIns="91425" rIns="91425" bIns="91425" anchor="ctr" anchorCtr="0"/>
          <a:lstStyle>
            <a:lvl1pPr marL="0" marR="0" lvl="0" indent="0" algn="ctr" rtl="0">
              <a:spcBef>
                <a:spcPts val="0"/>
              </a:spcBef>
              <a:buNone/>
              <a:defRPr sz="5760">
                <a:solidFill>
                  <a:srgbClr val="888888"/>
                </a:solidFill>
                <a:latin typeface="Calibri"/>
                <a:ea typeface="Calibri"/>
                <a:cs typeface="Calibri"/>
                <a:sym typeface="Calibri"/>
              </a:defRPr>
            </a:lvl1pPr>
            <a:lvl2pPr marL="1843429" marR="0" lvl="1" indent="-1929" algn="l" rtl="0">
              <a:spcBef>
                <a:spcPts val="0"/>
              </a:spcBef>
              <a:buNone/>
              <a:defRPr sz="7258" b="0" i="0" u="none" strike="noStrike" cap="none">
                <a:solidFill>
                  <a:schemeClr val="dk1"/>
                </a:solidFill>
                <a:latin typeface="Calibri"/>
                <a:ea typeface="Calibri"/>
                <a:cs typeface="Calibri"/>
                <a:sym typeface="Calibri"/>
              </a:defRPr>
            </a:lvl2pPr>
            <a:lvl3pPr marL="3686861" marR="0" lvl="2" indent="-3861" algn="l" rtl="0">
              <a:spcBef>
                <a:spcPts val="0"/>
              </a:spcBef>
              <a:buNone/>
              <a:defRPr sz="7258" b="0" i="0" u="none" strike="noStrike" cap="none">
                <a:solidFill>
                  <a:schemeClr val="dk1"/>
                </a:solidFill>
                <a:latin typeface="Calibri"/>
                <a:ea typeface="Calibri"/>
                <a:cs typeface="Calibri"/>
                <a:sym typeface="Calibri"/>
              </a:defRPr>
            </a:lvl3pPr>
            <a:lvl4pPr marL="5530291" marR="0" lvl="3" indent="-5791" algn="l" rtl="0">
              <a:spcBef>
                <a:spcPts val="0"/>
              </a:spcBef>
              <a:buNone/>
              <a:defRPr sz="7258" b="0" i="0" u="none" strike="noStrike" cap="none">
                <a:solidFill>
                  <a:schemeClr val="dk1"/>
                </a:solidFill>
                <a:latin typeface="Calibri"/>
                <a:ea typeface="Calibri"/>
                <a:cs typeface="Calibri"/>
                <a:sym typeface="Calibri"/>
              </a:defRPr>
            </a:lvl4pPr>
            <a:lvl5pPr marL="7373722" marR="0" lvl="4" indent="-7722" algn="l" rtl="0">
              <a:spcBef>
                <a:spcPts val="0"/>
              </a:spcBef>
              <a:buNone/>
              <a:defRPr sz="7258" b="0" i="0" u="none" strike="noStrike" cap="none">
                <a:solidFill>
                  <a:schemeClr val="dk1"/>
                </a:solidFill>
                <a:latin typeface="Calibri"/>
                <a:ea typeface="Calibri"/>
                <a:cs typeface="Calibri"/>
                <a:sym typeface="Calibri"/>
              </a:defRPr>
            </a:lvl5pPr>
            <a:lvl6pPr marL="9217152" marR="0" lvl="5" indent="-9652" algn="l" rtl="0">
              <a:spcBef>
                <a:spcPts val="0"/>
              </a:spcBef>
              <a:buNone/>
              <a:defRPr sz="7258" b="0" i="0" u="none" strike="noStrike" cap="none">
                <a:solidFill>
                  <a:schemeClr val="dk1"/>
                </a:solidFill>
                <a:latin typeface="Calibri"/>
                <a:ea typeface="Calibri"/>
                <a:cs typeface="Calibri"/>
                <a:sym typeface="Calibri"/>
              </a:defRPr>
            </a:lvl6pPr>
            <a:lvl7pPr marL="11060582" marR="0" lvl="6" indent="-11582" algn="l" rtl="0">
              <a:spcBef>
                <a:spcPts val="0"/>
              </a:spcBef>
              <a:buNone/>
              <a:defRPr sz="7258" b="0" i="0" u="none" strike="noStrike" cap="none">
                <a:solidFill>
                  <a:schemeClr val="dk1"/>
                </a:solidFill>
                <a:latin typeface="Calibri"/>
                <a:ea typeface="Calibri"/>
                <a:cs typeface="Calibri"/>
                <a:sym typeface="Calibri"/>
              </a:defRPr>
            </a:lvl7pPr>
            <a:lvl8pPr marL="12904013" marR="0" lvl="7" indent="-813" algn="l" rtl="0">
              <a:spcBef>
                <a:spcPts val="0"/>
              </a:spcBef>
              <a:buNone/>
              <a:defRPr sz="7258" b="0" i="0" u="none" strike="noStrike" cap="none">
                <a:solidFill>
                  <a:schemeClr val="dk1"/>
                </a:solidFill>
                <a:latin typeface="Calibri"/>
                <a:ea typeface="Calibri"/>
                <a:cs typeface="Calibri"/>
                <a:sym typeface="Calibri"/>
              </a:defRPr>
            </a:lvl8pPr>
            <a:lvl9pPr marL="14747442" marR="0" lvl="8" indent="-2742" algn="l" rtl="0">
              <a:spcBef>
                <a:spcPts val="0"/>
              </a:spcBef>
              <a:buNone/>
              <a:defRPr sz="7258" b="0" i="0" u="none" strike="noStrike" cap="none">
                <a:solidFill>
                  <a:schemeClr val="dk1"/>
                </a:solidFill>
                <a:latin typeface="Calibri"/>
                <a:ea typeface="Calibri"/>
                <a:cs typeface="Calibri"/>
                <a:sym typeface="Calibri"/>
              </a:defRPr>
            </a:lvl9pPr>
          </a:lstStyle>
          <a:p>
            <a:endParaRPr/>
          </a:p>
        </p:txBody>
      </p:sp>
      <p:sp>
        <p:nvSpPr>
          <p:cNvPr id="57" name="Shape 57"/>
          <p:cNvSpPr txBox="1">
            <a:spLocks noGrp="1"/>
          </p:cNvSpPr>
          <p:nvPr>
            <p:ph type="sldNum" idx="12"/>
          </p:nvPr>
        </p:nvSpPr>
        <p:spPr>
          <a:xfrm>
            <a:off x="30998159" y="30510487"/>
            <a:ext cx="9875520" cy="1752600"/>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5760">
                <a:solidFill>
                  <a:srgbClr val="888888"/>
                </a:solidFill>
                <a:latin typeface="Calibri"/>
                <a:ea typeface="Calibri"/>
                <a:cs typeface="Calibri"/>
                <a:sym typeface="Calibri"/>
              </a:rPr>
              <a:t>‹#›</a:t>
            </a:fld>
            <a:endParaRPr lang="en-US" sz="5760">
              <a:solidFill>
                <a:srgbClr val="888888"/>
              </a:solidFill>
              <a:latin typeface="Calibri"/>
              <a:ea typeface="Calibri"/>
              <a:cs typeface="Calibri"/>
              <a:sym typeface="Calibri"/>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cSld name="Content with Caption">
    <p:spTree>
      <p:nvGrpSpPr>
        <p:cNvPr id="1" name="Shape 58"/>
        <p:cNvGrpSpPr/>
        <p:nvPr/>
      </p:nvGrpSpPr>
      <p:grpSpPr>
        <a:xfrm>
          <a:off x="0" y="0"/>
          <a:ext cx="0" cy="0"/>
          <a:chOff x="0" y="0"/>
          <a:chExt cx="0" cy="0"/>
        </a:xfrm>
      </p:grpSpPr>
      <p:sp>
        <p:nvSpPr>
          <p:cNvPr id="59" name="Shape 59"/>
          <p:cNvSpPr txBox="1">
            <a:spLocks noGrp="1"/>
          </p:cNvSpPr>
          <p:nvPr>
            <p:ph type="title"/>
          </p:nvPr>
        </p:nvSpPr>
        <p:spPr>
          <a:xfrm>
            <a:off x="3023236" y="2194559"/>
            <a:ext cx="14156054" cy="7680959"/>
          </a:xfrm>
          <a:prstGeom prst="rect">
            <a:avLst/>
          </a:prstGeom>
          <a:noFill/>
          <a:ln>
            <a:noFill/>
          </a:ln>
        </p:spPr>
        <p:txBody>
          <a:bodyPr lIns="91425" tIns="91425" rIns="91425" bIns="91425" anchor="b" anchorCtr="0"/>
          <a:lstStyle>
            <a:lvl1pPr marL="0" marR="0" lvl="0" indent="0" algn="l" rtl="0">
              <a:lnSpc>
                <a:spcPct val="90000"/>
              </a:lnSpc>
              <a:spcBef>
                <a:spcPts val="0"/>
              </a:spcBef>
              <a:buClr>
                <a:schemeClr val="dk1"/>
              </a:buClr>
              <a:buFont typeface="Calibri"/>
              <a:buNone/>
              <a:defRPr sz="1536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60" name="Shape 60"/>
          <p:cNvSpPr txBox="1">
            <a:spLocks noGrp="1"/>
          </p:cNvSpPr>
          <p:nvPr>
            <p:ph type="body" idx="1"/>
          </p:nvPr>
        </p:nvSpPr>
        <p:spPr>
          <a:xfrm>
            <a:off x="18659476" y="4739646"/>
            <a:ext cx="22219920" cy="23393400"/>
          </a:xfrm>
          <a:prstGeom prst="rect">
            <a:avLst/>
          </a:prstGeom>
          <a:noFill/>
          <a:ln>
            <a:noFill/>
          </a:ln>
        </p:spPr>
        <p:txBody>
          <a:bodyPr lIns="91425" tIns="91425" rIns="91425" bIns="91425" anchor="t" anchorCtr="0"/>
          <a:lstStyle>
            <a:lvl1pPr marL="1097280" marR="0" lvl="0" indent="-121919" algn="l" rtl="0">
              <a:lnSpc>
                <a:spcPct val="90000"/>
              </a:lnSpc>
              <a:spcBef>
                <a:spcPts val="4800"/>
              </a:spcBef>
              <a:buClr>
                <a:schemeClr val="dk1"/>
              </a:buClr>
              <a:buSzPct val="99740"/>
              <a:buFont typeface="Arial"/>
              <a:buChar char="•"/>
              <a:defRPr sz="15360" b="0" i="0" u="none" strike="noStrike" cap="none">
                <a:solidFill>
                  <a:schemeClr val="dk1"/>
                </a:solidFill>
                <a:latin typeface="Calibri"/>
                <a:ea typeface="Calibri"/>
                <a:cs typeface="Calibri"/>
                <a:sym typeface="Calibri"/>
              </a:defRPr>
            </a:lvl1pPr>
            <a:lvl2pPr marL="3291840" marR="0" lvl="1" indent="-254000" algn="l" rtl="0">
              <a:lnSpc>
                <a:spcPct val="90000"/>
              </a:lnSpc>
              <a:spcBef>
                <a:spcPts val="2400"/>
              </a:spcBef>
              <a:buClr>
                <a:schemeClr val="dk1"/>
              </a:buClr>
              <a:buSzPct val="100298"/>
              <a:buFont typeface="Arial"/>
              <a:buChar char="•"/>
              <a:defRPr sz="13439" b="0" i="0" u="none" strike="noStrike" cap="none">
                <a:solidFill>
                  <a:schemeClr val="dk1"/>
                </a:solidFill>
                <a:latin typeface="Calibri"/>
                <a:ea typeface="Calibri"/>
                <a:cs typeface="Calibri"/>
                <a:sym typeface="Calibri"/>
              </a:defRPr>
            </a:lvl2pPr>
            <a:lvl3pPr marL="5486400" marR="0" lvl="2" indent="-373379" algn="l" rtl="0">
              <a:lnSpc>
                <a:spcPct val="90000"/>
              </a:lnSpc>
              <a:spcBef>
                <a:spcPts val="2400"/>
              </a:spcBef>
              <a:buClr>
                <a:schemeClr val="dk1"/>
              </a:buClr>
              <a:buSzPct val="100173"/>
              <a:buFont typeface="Arial"/>
              <a:buChar char="•"/>
              <a:defRPr sz="11520" b="0" i="0" u="none" strike="noStrike" cap="none">
                <a:solidFill>
                  <a:schemeClr val="dk1"/>
                </a:solidFill>
                <a:latin typeface="Calibri"/>
                <a:ea typeface="Calibri"/>
                <a:cs typeface="Calibri"/>
                <a:sym typeface="Calibri"/>
              </a:defRPr>
            </a:lvl3pPr>
            <a:lvl4pPr marL="7680960" marR="0" lvl="3" indent="-492759" algn="l" rtl="0">
              <a:lnSpc>
                <a:spcPct val="90000"/>
              </a:lnSpc>
              <a:spcBef>
                <a:spcPts val="2400"/>
              </a:spcBef>
              <a:buClr>
                <a:schemeClr val="dk1"/>
              </a:buClr>
              <a:buSzPct val="100000"/>
              <a:buFont typeface="Arial"/>
              <a:buChar char="•"/>
              <a:defRPr sz="9600" b="0" i="0" u="none" strike="noStrike" cap="none">
                <a:solidFill>
                  <a:schemeClr val="dk1"/>
                </a:solidFill>
                <a:latin typeface="Calibri"/>
                <a:ea typeface="Calibri"/>
                <a:cs typeface="Calibri"/>
                <a:sym typeface="Calibri"/>
              </a:defRPr>
            </a:lvl4pPr>
            <a:lvl5pPr marL="9875520" marR="0" lvl="4" indent="-490219" algn="l" rtl="0">
              <a:lnSpc>
                <a:spcPct val="90000"/>
              </a:lnSpc>
              <a:spcBef>
                <a:spcPts val="2400"/>
              </a:spcBef>
              <a:buClr>
                <a:schemeClr val="dk1"/>
              </a:buClr>
              <a:buSzPct val="100000"/>
              <a:buFont typeface="Arial"/>
              <a:buChar char="•"/>
              <a:defRPr sz="9600" b="0" i="0" u="none" strike="noStrike" cap="none">
                <a:solidFill>
                  <a:schemeClr val="dk1"/>
                </a:solidFill>
                <a:latin typeface="Calibri"/>
                <a:ea typeface="Calibri"/>
                <a:cs typeface="Calibri"/>
                <a:sym typeface="Calibri"/>
              </a:defRPr>
            </a:lvl5pPr>
            <a:lvl6pPr marL="12070080" marR="0" lvl="5" indent="-487680" algn="l" rtl="0">
              <a:lnSpc>
                <a:spcPct val="90000"/>
              </a:lnSpc>
              <a:spcBef>
                <a:spcPts val="2400"/>
              </a:spcBef>
              <a:buClr>
                <a:schemeClr val="dk1"/>
              </a:buClr>
              <a:buSzPct val="100000"/>
              <a:buFont typeface="Arial"/>
              <a:buChar char="•"/>
              <a:defRPr sz="9600" b="0" i="0" u="none" strike="noStrike" cap="none">
                <a:solidFill>
                  <a:schemeClr val="dk1"/>
                </a:solidFill>
                <a:latin typeface="Calibri"/>
                <a:ea typeface="Calibri"/>
                <a:cs typeface="Calibri"/>
                <a:sym typeface="Calibri"/>
              </a:defRPr>
            </a:lvl6pPr>
            <a:lvl7pPr marL="14264639" marR="0" lvl="6" indent="-497839" algn="l" rtl="0">
              <a:lnSpc>
                <a:spcPct val="90000"/>
              </a:lnSpc>
              <a:spcBef>
                <a:spcPts val="2400"/>
              </a:spcBef>
              <a:buClr>
                <a:schemeClr val="dk1"/>
              </a:buClr>
              <a:buSzPct val="100000"/>
              <a:buFont typeface="Arial"/>
              <a:buChar char="•"/>
              <a:defRPr sz="9600" b="0" i="0" u="none" strike="noStrike" cap="none">
                <a:solidFill>
                  <a:schemeClr val="dk1"/>
                </a:solidFill>
                <a:latin typeface="Calibri"/>
                <a:ea typeface="Calibri"/>
                <a:cs typeface="Calibri"/>
                <a:sym typeface="Calibri"/>
              </a:defRPr>
            </a:lvl7pPr>
            <a:lvl8pPr marL="16459200" marR="0" lvl="7" indent="-495300" algn="l" rtl="0">
              <a:lnSpc>
                <a:spcPct val="90000"/>
              </a:lnSpc>
              <a:spcBef>
                <a:spcPts val="2400"/>
              </a:spcBef>
              <a:buClr>
                <a:schemeClr val="dk1"/>
              </a:buClr>
              <a:buSzPct val="100000"/>
              <a:buFont typeface="Arial"/>
              <a:buChar char="•"/>
              <a:defRPr sz="9600" b="0" i="0" u="none" strike="noStrike" cap="none">
                <a:solidFill>
                  <a:schemeClr val="dk1"/>
                </a:solidFill>
                <a:latin typeface="Calibri"/>
                <a:ea typeface="Calibri"/>
                <a:cs typeface="Calibri"/>
                <a:sym typeface="Calibri"/>
              </a:defRPr>
            </a:lvl8pPr>
            <a:lvl9pPr marL="18653760" marR="0" lvl="8" indent="-492760" algn="l" rtl="0">
              <a:lnSpc>
                <a:spcPct val="90000"/>
              </a:lnSpc>
              <a:spcBef>
                <a:spcPts val="2400"/>
              </a:spcBef>
              <a:buClr>
                <a:schemeClr val="dk1"/>
              </a:buClr>
              <a:buSzPct val="100000"/>
              <a:buFont typeface="Arial"/>
              <a:buChar char="•"/>
              <a:defRPr sz="9600" b="0" i="0" u="none" strike="noStrike" cap="none">
                <a:solidFill>
                  <a:schemeClr val="dk1"/>
                </a:solidFill>
                <a:latin typeface="Calibri"/>
                <a:ea typeface="Calibri"/>
                <a:cs typeface="Calibri"/>
                <a:sym typeface="Calibri"/>
              </a:defRPr>
            </a:lvl9pPr>
          </a:lstStyle>
          <a:p>
            <a:endParaRPr/>
          </a:p>
        </p:txBody>
      </p:sp>
      <p:sp>
        <p:nvSpPr>
          <p:cNvPr id="61" name="Shape 61"/>
          <p:cNvSpPr txBox="1">
            <a:spLocks noGrp="1"/>
          </p:cNvSpPr>
          <p:nvPr>
            <p:ph type="body" idx="2"/>
          </p:nvPr>
        </p:nvSpPr>
        <p:spPr>
          <a:xfrm>
            <a:off x="3023236" y="9875520"/>
            <a:ext cx="14156054" cy="18295622"/>
          </a:xfrm>
          <a:prstGeom prst="rect">
            <a:avLst/>
          </a:prstGeom>
          <a:noFill/>
          <a:ln>
            <a:noFill/>
          </a:ln>
        </p:spPr>
        <p:txBody>
          <a:bodyPr lIns="91425" tIns="91425" rIns="91425" bIns="91425" anchor="t" anchorCtr="0"/>
          <a:lstStyle>
            <a:lvl1pPr marL="0" marR="0" lvl="0" indent="0" algn="l" rtl="0">
              <a:lnSpc>
                <a:spcPct val="90000"/>
              </a:lnSpc>
              <a:spcBef>
                <a:spcPts val="4800"/>
              </a:spcBef>
              <a:buClr>
                <a:schemeClr val="dk1"/>
              </a:buClr>
              <a:buFont typeface="Arial"/>
              <a:buNone/>
              <a:defRPr sz="7680" b="0" i="0" u="none" strike="noStrike" cap="none">
                <a:solidFill>
                  <a:schemeClr val="dk1"/>
                </a:solidFill>
                <a:latin typeface="Calibri"/>
                <a:ea typeface="Calibri"/>
                <a:cs typeface="Calibri"/>
                <a:sym typeface="Calibri"/>
              </a:defRPr>
            </a:lvl1pPr>
            <a:lvl2pPr marL="2194560" marR="0" lvl="1" indent="-10160" algn="l" rtl="0">
              <a:lnSpc>
                <a:spcPct val="90000"/>
              </a:lnSpc>
              <a:spcBef>
                <a:spcPts val="2400"/>
              </a:spcBef>
              <a:buClr>
                <a:schemeClr val="dk1"/>
              </a:buClr>
              <a:buFont typeface="Arial"/>
              <a:buNone/>
              <a:defRPr sz="6719" b="0" i="0" u="none" strike="noStrike" cap="none">
                <a:solidFill>
                  <a:schemeClr val="dk1"/>
                </a:solidFill>
                <a:latin typeface="Calibri"/>
                <a:ea typeface="Calibri"/>
                <a:cs typeface="Calibri"/>
                <a:sym typeface="Calibri"/>
              </a:defRPr>
            </a:lvl2pPr>
            <a:lvl3pPr marL="4389120" marR="0" lvl="2" indent="-7620" algn="l" rtl="0">
              <a:lnSpc>
                <a:spcPct val="90000"/>
              </a:lnSpc>
              <a:spcBef>
                <a:spcPts val="2400"/>
              </a:spcBef>
              <a:buClr>
                <a:schemeClr val="dk1"/>
              </a:buClr>
              <a:buFont typeface="Arial"/>
              <a:buNone/>
              <a:defRPr sz="5760" b="0" i="0" u="none" strike="noStrike" cap="none">
                <a:solidFill>
                  <a:schemeClr val="dk1"/>
                </a:solidFill>
                <a:latin typeface="Calibri"/>
                <a:ea typeface="Calibri"/>
                <a:cs typeface="Calibri"/>
                <a:sym typeface="Calibri"/>
              </a:defRPr>
            </a:lvl3pPr>
            <a:lvl4pPr marL="6583680" marR="0" lvl="3" indent="-5080" algn="l" rtl="0">
              <a:lnSpc>
                <a:spcPct val="90000"/>
              </a:lnSpc>
              <a:spcBef>
                <a:spcPts val="2400"/>
              </a:spcBef>
              <a:buClr>
                <a:schemeClr val="dk1"/>
              </a:buClr>
              <a:buFont typeface="Arial"/>
              <a:buNone/>
              <a:defRPr sz="4800" b="0" i="0" u="none" strike="noStrike" cap="none">
                <a:solidFill>
                  <a:schemeClr val="dk1"/>
                </a:solidFill>
                <a:latin typeface="Calibri"/>
                <a:ea typeface="Calibri"/>
                <a:cs typeface="Calibri"/>
                <a:sym typeface="Calibri"/>
              </a:defRPr>
            </a:lvl4pPr>
            <a:lvl5pPr marL="8778240" marR="0" lvl="4" indent="-2540" algn="l" rtl="0">
              <a:lnSpc>
                <a:spcPct val="90000"/>
              </a:lnSpc>
              <a:spcBef>
                <a:spcPts val="2400"/>
              </a:spcBef>
              <a:buClr>
                <a:schemeClr val="dk1"/>
              </a:buClr>
              <a:buFont typeface="Arial"/>
              <a:buNone/>
              <a:defRPr sz="4800" b="0" i="0" u="none" strike="noStrike" cap="none">
                <a:solidFill>
                  <a:schemeClr val="dk1"/>
                </a:solidFill>
                <a:latin typeface="Calibri"/>
                <a:ea typeface="Calibri"/>
                <a:cs typeface="Calibri"/>
                <a:sym typeface="Calibri"/>
              </a:defRPr>
            </a:lvl5pPr>
            <a:lvl6pPr marL="10972800" marR="0" lvl="5" indent="0" algn="l" rtl="0">
              <a:lnSpc>
                <a:spcPct val="90000"/>
              </a:lnSpc>
              <a:spcBef>
                <a:spcPts val="2400"/>
              </a:spcBef>
              <a:buClr>
                <a:schemeClr val="dk1"/>
              </a:buClr>
              <a:buFont typeface="Arial"/>
              <a:buNone/>
              <a:defRPr sz="4800" b="0" i="0" u="none" strike="noStrike" cap="none">
                <a:solidFill>
                  <a:schemeClr val="dk1"/>
                </a:solidFill>
                <a:latin typeface="Calibri"/>
                <a:ea typeface="Calibri"/>
                <a:cs typeface="Calibri"/>
                <a:sym typeface="Calibri"/>
              </a:defRPr>
            </a:lvl6pPr>
            <a:lvl7pPr marL="13167361" marR="0" lvl="6" indent="-10160" algn="l" rtl="0">
              <a:lnSpc>
                <a:spcPct val="90000"/>
              </a:lnSpc>
              <a:spcBef>
                <a:spcPts val="2400"/>
              </a:spcBef>
              <a:buClr>
                <a:schemeClr val="dk1"/>
              </a:buClr>
              <a:buFont typeface="Arial"/>
              <a:buNone/>
              <a:defRPr sz="4800" b="0" i="0" u="none" strike="noStrike" cap="none">
                <a:solidFill>
                  <a:schemeClr val="dk1"/>
                </a:solidFill>
                <a:latin typeface="Calibri"/>
                <a:ea typeface="Calibri"/>
                <a:cs typeface="Calibri"/>
                <a:sym typeface="Calibri"/>
              </a:defRPr>
            </a:lvl7pPr>
            <a:lvl8pPr marL="15361920" marR="0" lvl="7" indent="-7619" algn="l" rtl="0">
              <a:lnSpc>
                <a:spcPct val="90000"/>
              </a:lnSpc>
              <a:spcBef>
                <a:spcPts val="2400"/>
              </a:spcBef>
              <a:buClr>
                <a:schemeClr val="dk1"/>
              </a:buClr>
              <a:buFont typeface="Arial"/>
              <a:buNone/>
              <a:defRPr sz="4800" b="0" i="0" u="none" strike="noStrike" cap="none">
                <a:solidFill>
                  <a:schemeClr val="dk1"/>
                </a:solidFill>
                <a:latin typeface="Calibri"/>
                <a:ea typeface="Calibri"/>
                <a:cs typeface="Calibri"/>
                <a:sym typeface="Calibri"/>
              </a:defRPr>
            </a:lvl8pPr>
            <a:lvl9pPr marL="17556480" marR="0" lvl="8" indent="-5080" algn="l" rtl="0">
              <a:lnSpc>
                <a:spcPct val="90000"/>
              </a:lnSpc>
              <a:spcBef>
                <a:spcPts val="2400"/>
              </a:spcBef>
              <a:buClr>
                <a:schemeClr val="dk1"/>
              </a:buClr>
              <a:buFont typeface="Arial"/>
              <a:buNone/>
              <a:defRPr sz="4800" b="0" i="0" u="none" strike="noStrike" cap="none">
                <a:solidFill>
                  <a:schemeClr val="dk1"/>
                </a:solidFill>
                <a:latin typeface="Calibri"/>
                <a:ea typeface="Calibri"/>
                <a:cs typeface="Calibri"/>
                <a:sym typeface="Calibri"/>
              </a:defRPr>
            </a:lvl9pPr>
          </a:lstStyle>
          <a:p>
            <a:endParaRPr/>
          </a:p>
        </p:txBody>
      </p:sp>
      <p:sp>
        <p:nvSpPr>
          <p:cNvPr id="62" name="Shape 62"/>
          <p:cNvSpPr txBox="1">
            <a:spLocks noGrp="1"/>
          </p:cNvSpPr>
          <p:nvPr>
            <p:ph type="dt" idx="10"/>
          </p:nvPr>
        </p:nvSpPr>
        <p:spPr>
          <a:xfrm>
            <a:off x="3017519" y="30510487"/>
            <a:ext cx="9875520" cy="1752600"/>
          </a:xfrm>
          <a:prstGeom prst="rect">
            <a:avLst/>
          </a:prstGeom>
          <a:noFill/>
          <a:ln>
            <a:noFill/>
          </a:ln>
        </p:spPr>
        <p:txBody>
          <a:bodyPr lIns="91425" tIns="91425" rIns="91425" bIns="91425" anchor="ctr" anchorCtr="0"/>
          <a:lstStyle>
            <a:lvl1pPr marL="0" marR="0" lvl="0" indent="0" algn="l" rtl="0">
              <a:spcBef>
                <a:spcPts val="0"/>
              </a:spcBef>
              <a:buNone/>
              <a:defRPr sz="5760">
                <a:solidFill>
                  <a:srgbClr val="888888"/>
                </a:solidFill>
                <a:latin typeface="Calibri"/>
                <a:ea typeface="Calibri"/>
                <a:cs typeface="Calibri"/>
                <a:sym typeface="Calibri"/>
              </a:defRPr>
            </a:lvl1pPr>
            <a:lvl2pPr marL="1843429" marR="0" lvl="1" indent="-1929" algn="l" rtl="0">
              <a:spcBef>
                <a:spcPts val="0"/>
              </a:spcBef>
              <a:buNone/>
              <a:defRPr sz="7258" b="0" i="0" u="none" strike="noStrike" cap="none">
                <a:solidFill>
                  <a:schemeClr val="dk1"/>
                </a:solidFill>
                <a:latin typeface="Calibri"/>
                <a:ea typeface="Calibri"/>
                <a:cs typeface="Calibri"/>
                <a:sym typeface="Calibri"/>
              </a:defRPr>
            </a:lvl2pPr>
            <a:lvl3pPr marL="3686861" marR="0" lvl="2" indent="-3861" algn="l" rtl="0">
              <a:spcBef>
                <a:spcPts val="0"/>
              </a:spcBef>
              <a:buNone/>
              <a:defRPr sz="7258" b="0" i="0" u="none" strike="noStrike" cap="none">
                <a:solidFill>
                  <a:schemeClr val="dk1"/>
                </a:solidFill>
                <a:latin typeface="Calibri"/>
                <a:ea typeface="Calibri"/>
                <a:cs typeface="Calibri"/>
                <a:sym typeface="Calibri"/>
              </a:defRPr>
            </a:lvl3pPr>
            <a:lvl4pPr marL="5530291" marR="0" lvl="3" indent="-5791" algn="l" rtl="0">
              <a:spcBef>
                <a:spcPts val="0"/>
              </a:spcBef>
              <a:buNone/>
              <a:defRPr sz="7258" b="0" i="0" u="none" strike="noStrike" cap="none">
                <a:solidFill>
                  <a:schemeClr val="dk1"/>
                </a:solidFill>
                <a:latin typeface="Calibri"/>
                <a:ea typeface="Calibri"/>
                <a:cs typeface="Calibri"/>
                <a:sym typeface="Calibri"/>
              </a:defRPr>
            </a:lvl4pPr>
            <a:lvl5pPr marL="7373722" marR="0" lvl="4" indent="-7722" algn="l" rtl="0">
              <a:spcBef>
                <a:spcPts val="0"/>
              </a:spcBef>
              <a:buNone/>
              <a:defRPr sz="7258" b="0" i="0" u="none" strike="noStrike" cap="none">
                <a:solidFill>
                  <a:schemeClr val="dk1"/>
                </a:solidFill>
                <a:latin typeface="Calibri"/>
                <a:ea typeface="Calibri"/>
                <a:cs typeface="Calibri"/>
                <a:sym typeface="Calibri"/>
              </a:defRPr>
            </a:lvl5pPr>
            <a:lvl6pPr marL="9217152" marR="0" lvl="5" indent="-9652" algn="l" rtl="0">
              <a:spcBef>
                <a:spcPts val="0"/>
              </a:spcBef>
              <a:buNone/>
              <a:defRPr sz="7258" b="0" i="0" u="none" strike="noStrike" cap="none">
                <a:solidFill>
                  <a:schemeClr val="dk1"/>
                </a:solidFill>
                <a:latin typeface="Calibri"/>
                <a:ea typeface="Calibri"/>
                <a:cs typeface="Calibri"/>
                <a:sym typeface="Calibri"/>
              </a:defRPr>
            </a:lvl6pPr>
            <a:lvl7pPr marL="11060582" marR="0" lvl="6" indent="-11582" algn="l" rtl="0">
              <a:spcBef>
                <a:spcPts val="0"/>
              </a:spcBef>
              <a:buNone/>
              <a:defRPr sz="7258" b="0" i="0" u="none" strike="noStrike" cap="none">
                <a:solidFill>
                  <a:schemeClr val="dk1"/>
                </a:solidFill>
                <a:latin typeface="Calibri"/>
                <a:ea typeface="Calibri"/>
                <a:cs typeface="Calibri"/>
                <a:sym typeface="Calibri"/>
              </a:defRPr>
            </a:lvl7pPr>
            <a:lvl8pPr marL="12904013" marR="0" lvl="7" indent="-813" algn="l" rtl="0">
              <a:spcBef>
                <a:spcPts val="0"/>
              </a:spcBef>
              <a:buNone/>
              <a:defRPr sz="7258" b="0" i="0" u="none" strike="noStrike" cap="none">
                <a:solidFill>
                  <a:schemeClr val="dk1"/>
                </a:solidFill>
                <a:latin typeface="Calibri"/>
                <a:ea typeface="Calibri"/>
                <a:cs typeface="Calibri"/>
                <a:sym typeface="Calibri"/>
              </a:defRPr>
            </a:lvl8pPr>
            <a:lvl9pPr marL="14747442" marR="0" lvl="8" indent="-2742" algn="l" rtl="0">
              <a:spcBef>
                <a:spcPts val="0"/>
              </a:spcBef>
              <a:buNone/>
              <a:defRPr sz="7258" b="0" i="0" u="none" strike="noStrike" cap="none">
                <a:solidFill>
                  <a:schemeClr val="dk1"/>
                </a:solidFill>
                <a:latin typeface="Calibri"/>
                <a:ea typeface="Calibri"/>
                <a:cs typeface="Calibri"/>
                <a:sym typeface="Calibri"/>
              </a:defRPr>
            </a:lvl9pPr>
          </a:lstStyle>
          <a:p>
            <a:endParaRPr/>
          </a:p>
        </p:txBody>
      </p:sp>
      <p:sp>
        <p:nvSpPr>
          <p:cNvPr id="63" name="Shape 63"/>
          <p:cNvSpPr txBox="1">
            <a:spLocks noGrp="1"/>
          </p:cNvSpPr>
          <p:nvPr>
            <p:ph type="ftr" idx="11"/>
          </p:nvPr>
        </p:nvSpPr>
        <p:spPr>
          <a:xfrm>
            <a:off x="14538959" y="30510487"/>
            <a:ext cx="14813279" cy="1752600"/>
          </a:xfrm>
          <a:prstGeom prst="rect">
            <a:avLst/>
          </a:prstGeom>
          <a:noFill/>
          <a:ln>
            <a:noFill/>
          </a:ln>
        </p:spPr>
        <p:txBody>
          <a:bodyPr lIns="91425" tIns="91425" rIns="91425" bIns="91425" anchor="ctr" anchorCtr="0"/>
          <a:lstStyle>
            <a:lvl1pPr marL="0" marR="0" lvl="0" indent="0" algn="ctr" rtl="0">
              <a:spcBef>
                <a:spcPts val="0"/>
              </a:spcBef>
              <a:buNone/>
              <a:defRPr sz="5760">
                <a:solidFill>
                  <a:srgbClr val="888888"/>
                </a:solidFill>
                <a:latin typeface="Calibri"/>
                <a:ea typeface="Calibri"/>
                <a:cs typeface="Calibri"/>
                <a:sym typeface="Calibri"/>
              </a:defRPr>
            </a:lvl1pPr>
            <a:lvl2pPr marL="1843429" marR="0" lvl="1" indent="-1929" algn="l" rtl="0">
              <a:spcBef>
                <a:spcPts val="0"/>
              </a:spcBef>
              <a:buNone/>
              <a:defRPr sz="7258" b="0" i="0" u="none" strike="noStrike" cap="none">
                <a:solidFill>
                  <a:schemeClr val="dk1"/>
                </a:solidFill>
                <a:latin typeface="Calibri"/>
                <a:ea typeface="Calibri"/>
                <a:cs typeface="Calibri"/>
                <a:sym typeface="Calibri"/>
              </a:defRPr>
            </a:lvl2pPr>
            <a:lvl3pPr marL="3686861" marR="0" lvl="2" indent="-3861" algn="l" rtl="0">
              <a:spcBef>
                <a:spcPts val="0"/>
              </a:spcBef>
              <a:buNone/>
              <a:defRPr sz="7258" b="0" i="0" u="none" strike="noStrike" cap="none">
                <a:solidFill>
                  <a:schemeClr val="dk1"/>
                </a:solidFill>
                <a:latin typeface="Calibri"/>
                <a:ea typeface="Calibri"/>
                <a:cs typeface="Calibri"/>
                <a:sym typeface="Calibri"/>
              </a:defRPr>
            </a:lvl3pPr>
            <a:lvl4pPr marL="5530291" marR="0" lvl="3" indent="-5791" algn="l" rtl="0">
              <a:spcBef>
                <a:spcPts val="0"/>
              </a:spcBef>
              <a:buNone/>
              <a:defRPr sz="7258" b="0" i="0" u="none" strike="noStrike" cap="none">
                <a:solidFill>
                  <a:schemeClr val="dk1"/>
                </a:solidFill>
                <a:latin typeface="Calibri"/>
                <a:ea typeface="Calibri"/>
                <a:cs typeface="Calibri"/>
                <a:sym typeface="Calibri"/>
              </a:defRPr>
            </a:lvl4pPr>
            <a:lvl5pPr marL="7373722" marR="0" lvl="4" indent="-7722" algn="l" rtl="0">
              <a:spcBef>
                <a:spcPts val="0"/>
              </a:spcBef>
              <a:buNone/>
              <a:defRPr sz="7258" b="0" i="0" u="none" strike="noStrike" cap="none">
                <a:solidFill>
                  <a:schemeClr val="dk1"/>
                </a:solidFill>
                <a:latin typeface="Calibri"/>
                <a:ea typeface="Calibri"/>
                <a:cs typeface="Calibri"/>
                <a:sym typeface="Calibri"/>
              </a:defRPr>
            </a:lvl5pPr>
            <a:lvl6pPr marL="9217152" marR="0" lvl="5" indent="-9652" algn="l" rtl="0">
              <a:spcBef>
                <a:spcPts val="0"/>
              </a:spcBef>
              <a:buNone/>
              <a:defRPr sz="7258" b="0" i="0" u="none" strike="noStrike" cap="none">
                <a:solidFill>
                  <a:schemeClr val="dk1"/>
                </a:solidFill>
                <a:latin typeface="Calibri"/>
                <a:ea typeface="Calibri"/>
                <a:cs typeface="Calibri"/>
                <a:sym typeface="Calibri"/>
              </a:defRPr>
            </a:lvl6pPr>
            <a:lvl7pPr marL="11060582" marR="0" lvl="6" indent="-11582" algn="l" rtl="0">
              <a:spcBef>
                <a:spcPts val="0"/>
              </a:spcBef>
              <a:buNone/>
              <a:defRPr sz="7258" b="0" i="0" u="none" strike="noStrike" cap="none">
                <a:solidFill>
                  <a:schemeClr val="dk1"/>
                </a:solidFill>
                <a:latin typeface="Calibri"/>
                <a:ea typeface="Calibri"/>
                <a:cs typeface="Calibri"/>
                <a:sym typeface="Calibri"/>
              </a:defRPr>
            </a:lvl7pPr>
            <a:lvl8pPr marL="12904013" marR="0" lvl="7" indent="-813" algn="l" rtl="0">
              <a:spcBef>
                <a:spcPts val="0"/>
              </a:spcBef>
              <a:buNone/>
              <a:defRPr sz="7258" b="0" i="0" u="none" strike="noStrike" cap="none">
                <a:solidFill>
                  <a:schemeClr val="dk1"/>
                </a:solidFill>
                <a:latin typeface="Calibri"/>
                <a:ea typeface="Calibri"/>
                <a:cs typeface="Calibri"/>
                <a:sym typeface="Calibri"/>
              </a:defRPr>
            </a:lvl8pPr>
            <a:lvl9pPr marL="14747442" marR="0" lvl="8" indent="-2742" algn="l" rtl="0">
              <a:spcBef>
                <a:spcPts val="0"/>
              </a:spcBef>
              <a:buNone/>
              <a:defRPr sz="7258" b="0" i="0" u="none" strike="noStrike" cap="none">
                <a:solidFill>
                  <a:schemeClr val="dk1"/>
                </a:solidFill>
                <a:latin typeface="Calibri"/>
                <a:ea typeface="Calibri"/>
                <a:cs typeface="Calibri"/>
                <a:sym typeface="Calibri"/>
              </a:defRPr>
            </a:lvl9pPr>
          </a:lstStyle>
          <a:p>
            <a:endParaRPr/>
          </a:p>
        </p:txBody>
      </p:sp>
      <p:sp>
        <p:nvSpPr>
          <p:cNvPr id="64" name="Shape 64"/>
          <p:cNvSpPr txBox="1">
            <a:spLocks noGrp="1"/>
          </p:cNvSpPr>
          <p:nvPr>
            <p:ph type="sldNum" idx="12"/>
          </p:nvPr>
        </p:nvSpPr>
        <p:spPr>
          <a:xfrm>
            <a:off x="30998159" y="30510487"/>
            <a:ext cx="9875520" cy="1752600"/>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5760">
                <a:solidFill>
                  <a:srgbClr val="888888"/>
                </a:solidFill>
                <a:latin typeface="Calibri"/>
                <a:ea typeface="Calibri"/>
                <a:cs typeface="Calibri"/>
                <a:sym typeface="Calibri"/>
              </a:rPr>
              <a:t>‹#›</a:t>
            </a:fld>
            <a:endParaRPr lang="en-US" sz="5760">
              <a:solidFill>
                <a:srgbClr val="888888"/>
              </a:solidFill>
              <a:latin typeface="Calibri"/>
              <a:ea typeface="Calibri"/>
              <a:cs typeface="Calibri"/>
              <a:sym typeface="Calibri"/>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cSld name="Picture with Caption">
    <p:spTree>
      <p:nvGrpSpPr>
        <p:cNvPr id="1" name="Shape 65"/>
        <p:cNvGrpSpPr/>
        <p:nvPr/>
      </p:nvGrpSpPr>
      <p:grpSpPr>
        <a:xfrm>
          <a:off x="0" y="0"/>
          <a:ext cx="0" cy="0"/>
          <a:chOff x="0" y="0"/>
          <a:chExt cx="0" cy="0"/>
        </a:xfrm>
      </p:grpSpPr>
      <p:sp>
        <p:nvSpPr>
          <p:cNvPr id="66" name="Shape 66"/>
          <p:cNvSpPr txBox="1">
            <a:spLocks noGrp="1"/>
          </p:cNvSpPr>
          <p:nvPr>
            <p:ph type="title"/>
          </p:nvPr>
        </p:nvSpPr>
        <p:spPr>
          <a:xfrm>
            <a:off x="3023236" y="2194559"/>
            <a:ext cx="14156054" cy="7680959"/>
          </a:xfrm>
          <a:prstGeom prst="rect">
            <a:avLst/>
          </a:prstGeom>
          <a:noFill/>
          <a:ln>
            <a:noFill/>
          </a:ln>
        </p:spPr>
        <p:txBody>
          <a:bodyPr lIns="91425" tIns="91425" rIns="91425" bIns="91425" anchor="b" anchorCtr="0"/>
          <a:lstStyle>
            <a:lvl1pPr marL="0" marR="0" lvl="0" indent="0" algn="l" rtl="0">
              <a:lnSpc>
                <a:spcPct val="90000"/>
              </a:lnSpc>
              <a:spcBef>
                <a:spcPts val="0"/>
              </a:spcBef>
              <a:buClr>
                <a:schemeClr val="dk1"/>
              </a:buClr>
              <a:buFont typeface="Calibri"/>
              <a:buNone/>
              <a:defRPr sz="1536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67" name="Shape 67"/>
          <p:cNvSpPr>
            <a:spLocks noGrp="1"/>
          </p:cNvSpPr>
          <p:nvPr>
            <p:ph type="pic" idx="2"/>
          </p:nvPr>
        </p:nvSpPr>
        <p:spPr>
          <a:xfrm>
            <a:off x="18659476" y="4739646"/>
            <a:ext cx="22219920" cy="23393400"/>
          </a:xfrm>
          <a:prstGeom prst="rect">
            <a:avLst/>
          </a:prstGeom>
          <a:noFill/>
          <a:ln>
            <a:noFill/>
          </a:ln>
        </p:spPr>
        <p:txBody>
          <a:bodyPr lIns="91425" tIns="91425" rIns="91425" bIns="91425" anchor="t" anchorCtr="0"/>
          <a:lstStyle>
            <a:lvl1pPr marL="0" marR="0" lvl="0" indent="0" algn="l" rtl="0">
              <a:lnSpc>
                <a:spcPct val="90000"/>
              </a:lnSpc>
              <a:spcBef>
                <a:spcPts val="4800"/>
              </a:spcBef>
              <a:buClr>
                <a:schemeClr val="dk1"/>
              </a:buClr>
              <a:buFont typeface="Arial"/>
              <a:buNone/>
              <a:defRPr sz="15360" b="0" i="0" u="none" strike="noStrike" cap="none">
                <a:solidFill>
                  <a:schemeClr val="dk1"/>
                </a:solidFill>
                <a:latin typeface="Calibri"/>
                <a:ea typeface="Calibri"/>
                <a:cs typeface="Calibri"/>
                <a:sym typeface="Calibri"/>
              </a:defRPr>
            </a:lvl1pPr>
            <a:lvl2pPr marL="2194560" marR="0" lvl="1" indent="-10160" algn="l" rtl="0">
              <a:lnSpc>
                <a:spcPct val="90000"/>
              </a:lnSpc>
              <a:spcBef>
                <a:spcPts val="2400"/>
              </a:spcBef>
              <a:buClr>
                <a:schemeClr val="dk1"/>
              </a:buClr>
              <a:buFont typeface="Arial"/>
              <a:buNone/>
              <a:defRPr sz="13439" b="0" i="0" u="none" strike="noStrike" cap="none">
                <a:solidFill>
                  <a:schemeClr val="dk1"/>
                </a:solidFill>
                <a:latin typeface="Calibri"/>
                <a:ea typeface="Calibri"/>
                <a:cs typeface="Calibri"/>
                <a:sym typeface="Calibri"/>
              </a:defRPr>
            </a:lvl2pPr>
            <a:lvl3pPr marL="4389120" marR="0" lvl="2" indent="-7620" algn="l" rtl="0">
              <a:lnSpc>
                <a:spcPct val="90000"/>
              </a:lnSpc>
              <a:spcBef>
                <a:spcPts val="2400"/>
              </a:spcBef>
              <a:buClr>
                <a:schemeClr val="dk1"/>
              </a:buClr>
              <a:buFont typeface="Arial"/>
              <a:buNone/>
              <a:defRPr sz="11520" b="0" i="0" u="none" strike="noStrike" cap="none">
                <a:solidFill>
                  <a:schemeClr val="dk1"/>
                </a:solidFill>
                <a:latin typeface="Calibri"/>
                <a:ea typeface="Calibri"/>
                <a:cs typeface="Calibri"/>
                <a:sym typeface="Calibri"/>
              </a:defRPr>
            </a:lvl3pPr>
            <a:lvl4pPr marL="6583680" marR="0" lvl="3" indent="-5080" algn="l" rtl="0">
              <a:lnSpc>
                <a:spcPct val="90000"/>
              </a:lnSpc>
              <a:spcBef>
                <a:spcPts val="2400"/>
              </a:spcBef>
              <a:buClr>
                <a:schemeClr val="dk1"/>
              </a:buClr>
              <a:buFont typeface="Arial"/>
              <a:buNone/>
              <a:defRPr sz="9600" b="0" i="0" u="none" strike="noStrike" cap="none">
                <a:solidFill>
                  <a:schemeClr val="dk1"/>
                </a:solidFill>
                <a:latin typeface="Calibri"/>
                <a:ea typeface="Calibri"/>
                <a:cs typeface="Calibri"/>
                <a:sym typeface="Calibri"/>
              </a:defRPr>
            </a:lvl4pPr>
            <a:lvl5pPr marL="8778240" marR="0" lvl="4" indent="-2540" algn="l" rtl="0">
              <a:lnSpc>
                <a:spcPct val="90000"/>
              </a:lnSpc>
              <a:spcBef>
                <a:spcPts val="2400"/>
              </a:spcBef>
              <a:buClr>
                <a:schemeClr val="dk1"/>
              </a:buClr>
              <a:buFont typeface="Arial"/>
              <a:buNone/>
              <a:defRPr sz="9600" b="0" i="0" u="none" strike="noStrike" cap="none">
                <a:solidFill>
                  <a:schemeClr val="dk1"/>
                </a:solidFill>
                <a:latin typeface="Calibri"/>
                <a:ea typeface="Calibri"/>
                <a:cs typeface="Calibri"/>
                <a:sym typeface="Calibri"/>
              </a:defRPr>
            </a:lvl5pPr>
            <a:lvl6pPr marL="10972800" marR="0" lvl="5" indent="0" algn="l" rtl="0">
              <a:lnSpc>
                <a:spcPct val="90000"/>
              </a:lnSpc>
              <a:spcBef>
                <a:spcPts val="2400"/>
              </a:spcBef>
              <a:buClr>
                <a:schemeClr val="dk1"/>
              </a:buClr>
              <a:buFont typeface="Arial"/>
              <a:buNone/>
              <a:defRPr sz="9600" b="0" i="0" u="none" strike="noStrike" cap="none">
                <a:solidFill>
                  <a:schemeClr val="dk1"/>
                </a:solidFill>
                <a:latin typeface="Calibri"/>
                <a:ea typeface="Calibri"/>
                <a:cs typeface="Calibri"/>
                <a:sym typeface="Calibri"/>
              </a:defRPr>
            </a:lvl6pPr>
            <a:lvl7pPr marL="13167361" marR="0" lvl="6" indent="-10160" algn="l" rtl="0">
              <a:lnSpc>
                <a:spcPct val="90000"/>
              </a:lnSpc>
              <a:spcBef>
                <a:spcPts val="2400"/>
              </a:spcBef>
              <a:buClr>
                <a:schemeClr val="dk1"/>
              </a:buClr>
              <a:buFont typeface="Arial"/>
              <a:buNone/>
              <a:defRPr sz="9600" b="0" i="0" u="none" strike="noStrike" cap="none">
                <a:solidFill>
                  <a:schemeClr val="dk1"/>
                </a:solidFill>
                <a:latin typeface="Calibri"/>
                <a:ea typeface="Calibri"/>
                <a:cs typeface="Calibri"/>
                <a:sym typeface="Calibri"/>
              </a:defRPr>
            </a:lvl7pPr>
            <a:lvl8pPr marL="15361920" marR="0" lvl="7" indent="-7619" algn="l" rtl="0">
              <a:lnSpc>
                <a:spcPct val="90000"/>
              </a:lnSpc>
              <a:spcBef>
                <a:spcPts val="2400"/>
              </a:spcBef>
              <a:buClr>
                <a:schemeClr val="dk1"/>
              </a:buClr>
              <a:buFont typeface="Arial"/>
              <a:buNone/>
              <a:defRPr sz="9600" b="0" i="0" u="none" strike="noStrike" cap="none">
                <a:solidFill>
                  <a:schemeClr val="dk1"/>
                </a:solidFill>
                <a:latin typeface="Calibri"/>
                <a:ea typeface="Calibri"/>
                <a:cs typeface="Calibri"/>
                <a:sym typeface="Calibri"/>
              </a:defRPr>
            </a:lvl8pPr>
            <a:lvl9pPr marL="17556480" marR="0" lvl="8" indent="-5080" algn="l" rtl="0">
              <a:lnSpc>
                <a:spcPct val="90000"/>
              </a:lnSpc>
              <a:spcBef>
                <a:spcPts val="2400"/>
              </a:spcBef>
              <a:buClr>
                <a:schemeClr val="dk1"/>
              </a:buClr>
              <a:buFont typeface="Arial"/>
              <a:buNone/>
              <a:defRPr sz="9600" b="0" i="0" u="none" strike="noStrike" cap="none">
                <a:solidFill>
                  <a:schemeClr val="dk1"/>
                </a:solidFill>
                <a:latin typeface="Calibri"/>
                <a:ea typeface="Calibri"/>
                <a:cs typeface="Calibri"/>
                <a:sym typeface="Calibri"/>
              </a:defRPr>
            </a:lvl9pPr>
          </a:lstStyle>
          <a:p>
            <a:endParaRPr/>
          </a:p>
        </p:txBody>
      </p:sp>
      <p:sp>
        <p:nvSpPr>
          <p:cNvPr id="68" name="Shape 68"/>
          <p:cNvSpPr txBox="1">
            <a:spLocks noGrp="1"/>
          </p:cNvSpPr>
          <p:nvPr>
            <p:ph type="body" idx="1"/>
          </p:nvPr>
        </p:nvSpPr>
        <p:spPr>
          <a:xfrm>
            <a:off x="3023236" y="9875520"/>
            <a:ext cx="14156054" cy="18295622"/>
          </a:xfrm>
          <a:prstGeom prst="rect">
            <a:avLst/>
          </a:prstGeom>
          <a:noFill/>
          <a:ln>
            <a:noFill/>
          </a:ln>
        </p:spPr>
        <p:txBody>
          <a:bodyPr lIns="91425" tIns="91425" rIns="91425" bIns="91425" anchor="t" anchorCtr="0"/>
          <a:lstStyle>
            <a:lvl1pPr marL="0" marR="0" lvl="0" indent="0" algn="l" rtl="0">
              <a:lnSpc>
                <a:spcPct val="90000"/>
              </a:lnSpc>
              <a:spcBef>
                <a:spcPts val="4800"/>
              </a:spcBef>
              <a:buClr>
                <a:schemeClr val="dk1"/>
              </a:buClr>
              <a:buFont typeface="Arial"/>
              <a:buNone/>
              <a:defRPr sz="7680" b="0" i="0" u="none" strike="noStrike" cap="none">
                <a:solidFill>
                  <a:schemeClr val="dk1"/>
                </a:solidFill>
                <a:latin typeface="Calibri"/>
                <a:ea typeface="Calibri"/>
                <a:cs typeface="Calibri"/>
                <a:sym typeface="Calibri"/>
              </a:defRPr>
            </a:lvl1pPr>
            <a:lvl2pPr marL="2194560" marR="0" lvl="1" indent="-10160" algn="l" rtl="0">
              <a:lnSpc>
                <a:spcPct val="90000"/>
              </a:lnSpc>
              <a:spcBef>
                <a:spcPts val="2400"/>
              </a:spcBef>
              <a:buClr>
                <a:schemeClr val="dk1"/>
              </a:buClr>
              <a:buFont typeface="Arial"/>
              <a:buNone/>
              <a:defRPr sz="6719" b="0" i="0" u="none" strike="noStrike" cap="none">
                <a:solidFill>
                  <a:schemeClr val="dk1"/>
                </a:solidFill>
                <a:latin typeface="Calibri"/>
                <a:ea typeface="Calibri"/>
                <a:cs typeface="Calibri"/>
                <a:sym typeface="Calibri"/>
              </a:defRPr>
            </a:lvl2pPr>
            <a:lvl3pPr marL="4389120" marR="0" lvl="2" indent="-7620" algn="l" rtl="0">
              <a:lnSpc>
                <a:spcPct val="90000"/>
              </a:lnSpc>
              <a:spcBef>
                <a:spcPts val="2400"/>
              </a:spcBef>
              <a:buClr>
                <a:schemeClr val="dk1"/>
              </a:buClr>
              <a:buFont typeface="Arial"/>
              <a:buNone/>
              <a:defRPr sz="5760" b="0" i="0" u="none" strike="noStrike" cap="none">
                <a:solidFill>
                  <a:schemeClr val="dk1"/>
                </a:solidFill>
                <a:latin typeface="Calibri"/>
                <a:ea typeface="Calibri"/>
                <a:cs typeface="Calibri"/>
                <a:sym typeface="Calibri"/>
              </a:defRPr>
            </a:lvl3pPr>
            <a:lvl4pPr marL="6583680" marR="0" lvl="3" indent="-5080" algn="l" rtl="0">
              <a:lnSpc>
                <a:spcPct val="90000"/>
              </a:lnSpc>
              <a:spcBef>
                <a:spcPts val="2400"/>
              </a:spcBef>
              <a:buClr>
                <a:schemeClr val="dk1"/>
              </a:buClr>
              <a:buFont typeface="Arial"/>
              <a:buNone/>
              <a:defRPr sz="4800" b="0" i="0" u="none" strike="noStrike" cap="none">
                <a:solidFill>
                  <a:schemeClr val="dk1"/>
                </a:solidFill>
                <a:latin typeface="Calibri"/>
                <a:ea typeface="Calibri"/>
                <a:cs typeface="Calibri"/>
                <a:sym typeface="Calibri"/>
              </a:defRPr>
            </a:lvl4pPr>
            <a:lvl5pPr marL="8778240" marR="0" lvl="4" indent="-2540" algn="l" rtl="0">
              <a:lnSpc>
                <a:spcPct val="90000"/>
              </a:lnSpc>
              <a:spcBef>
                <a:spcPts val="2400"/>
              </a:spcBef>
              <a:buClr>
                <a:schemeClr val="dk1"/>
              </a:buClr>
              <a:buFont typeface="Arial"/>
              <a:buNone/>
              <a:defRPr sz="4800" b="0" i="0" u="none" strike="noStrike" cap="none">
                <a:solidFill>
                  <a:schemeClr val="dk1"/>
                </a:solidFill>
                <a:latin typeface="Calibri"/>
                <a:ea typeface="Calibri"/>
                <a:cs typeface="Calibri"/>
                <a:sym typeface="Calibri"/>
              </a:defRPr>
            </a:lvl5pPr>
            <a:lvl6pPr marL="10972800" marR="0" lvl="5" indent="0" algn="l" rtl="0">
              <a:lnSpc>
                <a:spcPct val="90000"/>
              </a:lnSpc>
              <a:spcBef>
                <a:spcPts val="2400"/>
              </a:spcBef>
              <a:buClr>
                <a:schemeClr val="dk1"/>
              </a:buClr>
              <a:buFont typeface="Arial"/>
              <a:buNone/>
              <a:defRPr sz="4800" b="0" i="0" u="none" strike="noStrike" cap="none">
                <a:solidFill>
                  <a:schemeClr val="dk1"/>
                </a:solidFill>
                <a:latin typeface="Calibri"/>
                <a:ea typeface="Calibri"/>
                <a:cs typeface="Calibri"/>
                <a:sym typeface="Calibri"/>
              </a:defRPr>
            </a:lvl6pPr>
            <a:lvl7pPr marL="13167361" marR="0" lvl="6" indent="-10160" algn="l" rtl="0">
              <a:lnSpc>
                <a:spcPct val="90000"/>
              </a:lnSpc>
              <a:spcBef>
                <a:spcPts val="2400"/>
              </a:spcBef>
              <a:buClr>
                <a:schemeClr val="dk1"/>
              </a:buClr>
              <a:buFont typeface="Arial"/>
              <a:buNone/>
              <a:defRPr sz="4800" b="0" i="0" u="none" strike="noStrike" cap="none">
                <a:solidFill>
                  <a:schemeClr val="dk1"/>
                </a:solidFill>
                <a:latin typeface="Calibri"/>
                <a:ea typeface="Calibri"/>
                <a:cs typeface="Calibri"/>
                <a:sym typeface="Calibri"/>
              </a:defRPr>
            </a:lvl7pPr>
            <a:lvl8pPr marL="15361920" marR="0" lvl="7" indent="-7619" algn="l" rtl="0">
              <a:lnSpc>
                <a:spcPct val="90000"/>
              </a:lnSpc>
              <a:spcBef>
                <a:spcPts val="2400"/>
              </a:spcBef>
              <a:buClr>
                <a:schemeClr val="dk1"/>
              </a:buClr>
              <a:buFont typeface="Arial"/>
              <a:buNone/>
              <a:defRPr sz="4800" b="0" i="0" u="none" strike="noStrike" cap="none">
                <a:solidFill>
                  <a:schemeClr val="dk1"/>
                </a:solidFill>
                <a:latin typeface="Calibri"/>
                <a:ea typeface="Calibri"/>
                <a:cs typeface="Calibri"/>
                <a:sym typeface="Calibri"/>
              </a:defRPr>
            </a:lvl8pPr>
            <a:lvl9pPr marL="17556480" marR="0" lvl="8" indent="-5080" algn="l" rtl="0">
              <a:lnSpc>
                <a:spcPct val="90000"/>
              </a:lnSpc>
              <a:spcBef>
                <a:spcPts val="2400"/>
              </a:spcBef>
              <a:buClr>
                <a:schemeClr val="dk1"/>
              </a:buClr>
              <a:buFont typeface="Arial"/>
              <a:buNone/>
              <a:defRPr sz="4800" b="0" i="0" u="none" strike="noStrike" cap="none">
                <a:solidFill>
                  <a:schemeClr val="dk1"/>
                </a:solidFill>
                <a:latin typeface="Calibri"/>
                <a:ea typeface="Calibri"/>
                <a:cs typeface="Calibri"/>
                <a:sym typeface="Calibri"/>
              </a:defRPr>
            </a:lvl9pPr>
          </a:lstStyle>
          <a:p>
            <a:endParaRPr/>
          </a:p>
        </p:txBody>
      </p:sp>
      <p:sp>
        <p:nvSpPr>
          <p:cNvPr id="69" name="Shape 69"/>
          <p:cNvSpPr txBox="1">
            <a:spLocks noGrp="1"/>
          </p:cNvSpPr>
          <p:nvPr>
            <p:ph type="dt" idx="10"/>
          </p:nvPr>
        </p:nvSpPr>
        <p:spPr>
          <a:xfrm>
            <a:off x="3017519" y="30510487"/>
            <a:ext cx="9875520" cy="1752600"/>
          </a:xfrm>
          <a:prstGeom prst="rect">
            <a:avLst/>
          </a:prstGeom>
          <a:noFill/>
          <a:ln>
            <a:noFill/>
          </a:ln>
        </p:spPr>
        <p:txBody>
          <a:bodyPr lIns="91425" tIns="91425" rIns="91425" bIns="91425" anchor="ctr" anchorCtr="0"/>
          <a:lstStyle>
            <a:lvl1pPr marL="0" marR="0" lvl="0" indent="0" algn="l" rtl="0">
              <a:spcBef>
                <a:spcPts val="0"/>
              </a:spcBef>
              <a:buNone/>
              <a:defRPr sz="5760">
                <a:solidFill>
                  <a:srgbClr val="888888"/>
                </a:solidFill>
                <a:latin typeface="Calibri"/>
                <a:ea typeface="Calibri"/>
                <a:cs typeface="Calibri"/>
                <a:sym typeface="Calibri"/>
              </a:defRPr>
            </a:lvl1pPr>
            <a:lvl2pPr marL="1843429" marR="0" lvl="1" indent="-1929" algn="l" rtl="0">
              <a:spcBef>
                <a:spcPts val="0"/>
              </a:spcBef>
              <a:buNone/>
              <a:defRPr sz="7258" b="0" i="0" u="none" strike="noStrike" cap="none">
                <a:solidFill>
                  <a:schemeClr val="dk1"/>
                </a:solidFill>
                <a:latin typeface="Calibri"/>
                <a:ea typeface="Calibri"/>
                <a:cs typeface="Calibri"/>
                <a:sym typeface="Calibri"/>
              </a:defRPr>
            </a:lvl2pPr>
            <a:lvl3pPr marL="3686861" marR="0" lvl="2" indent="-3861" algn="l" rtl="0">
              <a:spcBef>
                <a:spcPts val="0"/>
              </a:spcBef>
              <a:buNone/>
              <a:defRPr sz="7258" b="0" i="0" u="none" strike="noStrike" cap="none">
                <a:solidFill>
                  <a:schemeClr val="dk1"/>
                </a:solidFill>
                <a:latin typeface="Calibri"/>
                <a:ea typeface="Calibri"/>
                <a:cs typeface="Calibri"/>
                <a:sym typeface="Calibri"/>
              </a:defRPr>
            </a:lvl3pPr>
            <a:lvl4pPr marL="5530291" marR="0" lvl="3" indent="-5791" algn="l" rtl="0">
              <a:spcBef>
                <a:spcPts val="0"/>
              </a:spcBef>
              <a:buNone/>
              <a:defRPr sz="7258" b="0" i="0" u="none" strike="noStrike" cap="none">
                <a:solidFill>
                  <a:schemeClr val="dk1"/>
                </a:solidFill>
                <a:latin typeface="Calibri"/>
                <a:ea typeface="Calibri"/>
                <a:cs typeface="Calibri"/>
                <a:sym typeface="Calibri"/>
              </a:defRPr>
            </a:lvl4pPr>
            <a:lvl5pPr marL="7373722" marR="0" lvl="4" indent="-7722" algn="l" rtl="0">
              <a:spcBef>
                <a:spcPts val="0"/>
              </a:spcBef>
              <a:buNone/>
              <a:defRPr sz="7258" b="0" i="0" u="none" strike="noStrike" cap="none">
                <a:solidFill>
                  <a:schemeClr val="dk1"/>
                </a:solidFill>
                <a:latin typeface="Calibri"/>
                <a:ea typeface="Calibri"/>
                <a:cs typeface="Calibri"/>
                <a:sym typeface="Calibri"/>
              </a:defRPr>
            </a:lvl5pPr>
            <a:lvl6pPr marL="9217152" marR="0" lvl="5" indent="-9652" algn="l" rtl="0">
              <a:spcBef>
                <a:spcPts val="0"/>
              </a:spcBef>
              <a:buNone/>
              <a:defRPr sz="7258" b="0" i="0" u="none" strike="noStrike" cap="none">
                <a:solidFill>
                  <a:schemeClr val="dk1"/>
                </a:solidFill>
                <a:latin typeface="Calibri"/>
                <a:ea typeface="Calibri"/>
                <a:cs typeface="Calibri"/>
                <a:sym typeface="Calibri"/>
              </a:defRPr>
            </a:lvl6pPr>
            <a:lvl7pPr marL="11060582" marR="0" lvl="6" indent="-11582" algn="l" rtl="0">
              <a:spcBef>
                <a:spcPts val="0"/>
              </a:spcBef>
              <a:buNone/>
              <a:defRPr sz="7258" b="0" i="0" u="none" strike="noStrike" cap="none">
                <a:solidFill>
                  <a:schemeClr val="dk1"/>
                </a:solidFill>
                <a:latin typeface="Calibri"/>
                <a:ea typeface="Calibri"/>
                <a:cs typeface="Calibri"/>
                <a:sym typeface="Calibri"/>
              </a:defRPr>
            </a:lvl7pPr>
            <a:lvl8pPr marL="12904013" marR="0" lvl="7" indent="-813" algn="l" rtl="0">
              <a:spcBef>
                <a:spcPts val="0"/>
              </a:spcBef>
              <a:buNone/>
              <a:defRPr sz="7258" b="0" i="0" u="none" strike="noStrike" cap="none">
                <a:solidFill>
                  <a:schemeClr val="dk1"/>
                </a:solidFill>
                <a:latin typeface="Calibri"/>
                <a:ea typeface="Calibri"/>
                <a:cs typeface="Calibri"/>
                <a:sym typeface="Calibri"/>
              </a:defRPr>
            </a:lvl8pPr>
            <a:lvl9pPr marL="14747442" marR="0" lvl="8" indent="-2742" algn="l" rtl="0">
              <a:spcBef>
                <a:spcPts val="0"/>
              </a:spcBef>
              <a:buNone/>
              <a:defRPr sz="7258" b="0" i="0" u="none" strike="noStrike" cap="none">
                <a:solidFill>
                  <a:schemeClr val="dk1"/>
                </a:solidFill>
                <a:latin typeface="Calibri"/>
                <a:ea typeface="Calibri"/>
                <a:cs typeface="Calibri"/>
                <a:sym typeface="Calibri"/>
              </a:defRPr>
            </a:lvl9pPr>
          </a:lstStyle>
          <a:p>
            <a:endParaRPr/>
          </a:p>
        </p:txBody>
      </p:sp>
      <p:sp>
        <p:nvSpPr>
          <p:cNvPr id="70" name="Shape 70"/>
          <p:cNvSpPr txBox="1">
            <a:spLocks noGrp="1"/>
          </p:cNvSpPr>
          <p:nvPr>
            <p:ph type="ftr" idx="11"/>
          </p:nvPr>
        </p:nvSpPr>
        <p:spPr>
          <a:xfrm>
            <a:off x="14538959" y="30510487"/>
            <a:ext cx="14813279" cy="1752600"/>
          </a:xfrm>
          <a:prstGeom prst="rect">
            <a:avLst/>
          </a:prstGeom>
          <a:noFill/>
          <a:ln>
            <a:noFill/>
          </a:ln>
        </p:spPr>
        <p:txBody>
          <a:bodyPr lIns="91425" tIns="91425" rIns="91425" bIns="91425" anchor="ctr" anchorCtr="0"/>
          <a:lstStyle>
            <a:lvl1pPr marL="0" marR="0" lvl="0" indent="0" algn="ctr" rtl="0">
              <a:spcBef>
                <a:spcPts val="0"/>
              </a:spcBef>
              <a:buNone/>
              <a:defRPr sz="5760">
                <a:solidFill>
                  <a:srgbClr val="888888"/>
                </a:solidFill>
                <a:latin typeface="Calibri"/>
                <a:ea typeface="Calibri"/>
                <a:cs typeface="Calibri"/>
                <a:sym typeface="Calibri"/>
              </a:defRPr>
            </a:lvl1pPr>
            <a:lvl2pPr marL="1843429" marR="0" lvl="1" indent="-1929" algn="l" rtl="0">
              <a:spcBef>
                <a:spcPts val="0"/>
              </a:spcBef>
              <a:buNone/>
              <a:defRPr sz="7258" b="0" i="0" u="none" strike="noStrike" cap="none">
                <a:solidFill>
                  <a:schemeClr val="dk1"/>
                </a:solidFill>
                <a:latin typeface="Calibri"/>
                <a:ea typeface="Calibri"/>
                <a:cs typeface="Calibri"/>
                <a:sym typeface="Calibri"/>
              </a:defRPr>
            </a:lvl2pPr>
            <a:lvl3pPr marL="3686861" marR="0" lvl="2" indent="-3861" algn="l" rtl="0">
              <a:spcBef>
                <a:spcPts val="0"/>
              </a:spcBef>
              <a:buNone/>
              <a:defRPr sz="7258" b="0" i="0" u="none" strike="noStrike" cap="none">
                <a:solidFill>
                  <a:schemeClr val="dk1"/>
                </a:solidFill>
                <a:latin typeface="Calibri"/>
                <a:ea typeface="Calibri"/>
                <a:cs typeface="Calibri"/>
                <a:sym typeface="Calibri"/>
              </a:defRPr>
            </a:lvl3pPr>
            <a:lvl4pPr marL="5530291" marR="0" lvl="3" indent="-5791" algn="l" rtl="0">
              <a:spcBef>
                <a:spcPts val="0"/>
              </a:spcBef>
              <a:buNone/>
              <a:defRPr sz="7258" b="0" i="0" u="none" strike="noStrike" cap="none">
                <a:solidFill>
                  <a:schemeClr val="dk1"/>
                </a:solidFill>
                <a:latin typeface="Calibri"/>
                <a:ea typeface="Calibri"/>
                <a:cs typeface="Calibri"/>
                <a:sym typeface="Calibri"/>
              </a:defRPr>
            </a:lvl4pPr>
            <a:lvl5pPr marL="7373722" marR="0" lvl="4" indent="-7722" algn="l" rtl="0">
              <a:spcBef>
                <a:spcPts val="0"/>
              </a:spcBef>
              <a:buNone/>
              <a:defRPr sz="7258" b="0" i="0" u="none" strike="noStrike" cap="none">
                <a:solidFill>
                  <a:schemeClr val="dk1"/>
                </a:solidFill>
                <a:latin typeface="Calibri"/>
                <a:ea typeface="Calibri"/>
                <a:cs typeface="Calibri"/>
                <a:sym typeface="Calibri"/>
              </a:defRPr>
            </a:lvl5pPr>
            <a:lvl6pPr marL="9217152" marR="0" lvl="5" indent="-9652" algn="l" rtl="0">
              <a:spcBef>
                <a:spcPts val="0"/>
              </a:spcBef>
              <a:buNone/>
              <a:defRPr sz="7258" b="0" i="0" u="none" strike="noStrike" cap="none">
                <a:solidFill>
                  <a:schemeClr val="dk1"/>
                </a:solidFill>
                <a:latin typeface="Calibri"/>
                <a:ea typeface="Calibri"/>
                <a:cs typeface="Calibri"/>
                <a:sym typeface="Calibri"/>
              </a:defRPr>
            </a:lvl6pPr>
            <a:lvl7pPr marL="11060582" marR="0" lvl="6" indent="-11582" algn="l" rtl="0">
              <a:spcBef>
                <a:spcPts val="0"/>
              </a:spcBef>
              <a:buNone/>
              <a:defRPr sz="7258" b="0" i="0" u="none" strike="noStrike" cap="none">
                <a:solidFill>
                  <a:schemeClr val="dk1"/>
                </a:solidFill>
                <a:latin typeface="Calibri"/>
                <a:ea typeface="Calibri"/>
                <a:cs typeface="Calibri"/>
                <a:sym typeface="Calibri"/>
              </a:defRPr>
            </a:lvl7pPr>
            <a:lvl8pPr marL="12904013" marR="0" lvl="7" indent="-813" algn="l" rtl="0">
              <a:spcBef>
                <a:spcPts val="0"/>
              </a:spcBef>
              <a:buNone/>
              <a:defRPr sz="7258" b="0" i="0" u="none" strike="noStrike" cap="none">
                <a:solidFill>
                  <a:schemeClr val="dk1"/>
                </a:solidFill>
                <a:latin typeface="Calibri"/>
                <a:ea typeface="Calibri"/>
                <a:cs typeface="Calibri"/>
                <a:sym typeface="Calibri"/>
              </a:defRPr>
            </a:lvl8pPr>
            <a:lvl9pPr marL="14747442" marR="0" lvl="8" indent="-2742" algn="l" rtl="0">
              <a:spcBef>
                <a:spcPts val="0"/>
              </a:spcBef>
              <a:buNone/>
              <a:defRPr sz="7258" b="0" i="0" u="none" strike="noStrike" cap="none">
                <a:solidFill>
                  <a:schemeClr val="dk1"/>
                </a:solidFill>
                <a:latin typeface="Calibri"/>
                <a:ea typeface="Calibri"/>
                <a:cs typeface="Calibri"/>
                <a:sym typeface="Calibri"/>
              </a:defRPr>
            </a:lvl9pPr>
          </a:lstStyle>
          <a:p>
            <a:endParaRPr/>
          </a:p>
        </p:txBody>
      </p:sp>
      <p:sp>
        <p:nvSpPr>
          <p:cNvPr id="71" name="Shape 71"/>
          <p:cNvSpPr txBox="1">
            <a:spLocks noGrp="1"/>
          </p:cNvSpPr>
          <p:nvPr>
            <p:ph type="sldNum" idx="12"/>
          </p:nvPr>
        </p:nvSpPr>
        <p:spPr>
          <a:xfrm>
            <a:off x="30998159" y="30510487"/>
            <a:ext cx="9875520" cy="1752600"/>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5760">
                <a:solidFill>
                  <a:srgbClr val="888888"/>
                </a:solidFill>
                <a:latin typeface="Calibri"/>
                <a:ea typeface="Calibri"/>
                <a:cs typeface="Calibri"/>
                <a:sym typeface="Calibri"/>
              </a:rPr>
              <a:t>‹#›</a:t>
            </a:fld>
            <a:endParaRPr lang="en-US" sz="5760">
              <a:solidFill>
                <a:srgbClr val="888888"/>
              </a:solidFill>
              <a:latin typeface="Calibri"/>
              <a:ea typeface="Calibri"/>
              <a:cs typeface="Calibri"/>
              <a:sym typeface="Calibri"/>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Shape 10"/>
          <p:cNvSpPr txBox="1">
            <a:spLocks noGrp="1"/>
          </p:cNvSpPr>
          <p:nvPr>
            <p:ph type="title"/>
          </p:nvPr>
        </p:nvSpPr>
        <p:spPr>
          <a:xfrm>
            <a:off x="3017519" y="1752607"/>
            <a:ext cx="37856160" cy="6362701"/>
          </a:xfrm>
          <a:prstGeom prst="rect">
            <a:avLst/>
          </a:prstGeom>
          <a:noFill/>
          <a:ln>
            <a:noFill/>
          </a:ln>
        </p:spPr>
        <p:txBody>
          <a:bodyPr lIns="91425" tIns="91425" rIns="91425" bIns="91425" anchor="ctr" anchorCtr="0"/>
          <a:lstStyle>
            <a:lvl1pPr marL="0" marR="0" lvl="0" indent="0" algn="l" rtl="0">
              <a:lnSpc>
                <a:spcPct val="90000"/>
              </a:lnSpc>
              <a:spcBef>
                <a:spcPts val="0"/>
              </a:spcBef>
              <a:buClr>
                <a:schemeClr val="dk1"/>
              </a:buClr>
              <a:buFont typeface="Calibri"/>
              <a:buNone/>
              <a:defRPr sz="2112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11" name="Shape 11"/>
          <p:cNvSpPr txBox="1">
            <a:spLocks noGrp="1"/>
          </p:cNvSpPr>
          <p:nvPr>
            <p:ph type="body" idx="1"/>
          </p:nvPr>
        </p:nvSpPr>
        <p:spPr>
          <a:xfrm>
            <a:off x="3017519" y="8763000"/>
            <a:ext cx="37856160" cy="20886421"/>
          </a:xfrm>
          <a:prstGeom prst="rect">
            <a:avLst/>
          </a:prstGeom>
          <a:noFill/>
          <a:ln>
            <a:noFill/>
          </a:ln>
        </p:spPr>
        <p:txBody>
          <a:bodyPr lIns="91425" tIns="91425" rIns="91425" bIns="91425" anchor="t" anchorCtr="0"/>
          <a:lstStyle>
            <a:lvl1pPr marL="1097280" marR="0" lvl="0" indent="-243840" algn="l" rtl="0">
              <a:lnSpc>
                <a:spcPct val="90000"/>
              </a:lnSpc>
              <a:spcBef>
                <a:spcPts val="4800"/>
              </a:spcBef>
              <a:buClr>
                <a:schemeClr val="dk1"/>
              </a:buClr>
              <a:buSzPct val="100298"/>
              <a:buFont typeface="Arial"/>
              <a:buChar char="•"/>
              <a:defRPr sz="13439" b="0" i="0" u="none" strike="noStrike" cap="none">
                <a:solidFill>
                  <a:schemeClr val="dk1"/>
                </a:solidFill>
                <a:latin typeface="Calibri"/>
                <a:ea typeface="Calibri"/>
                <a:cs typeface="Calibri"/>
                <a:sym typeface="Calibri"/>
              </a:defRPr>
            </a:lvl1pPr>
            <a:lvl2pPr marL="3291840" marR="0" lvl="1" indent="-375920" algn="l" rtl="0">
              <a:lnSpc>
                <a:spcPct val="90000"/>
              </a:lnSpc>
              <a:spcBef>
                <a:spcPts val="2400"/>
              </a:spcBef>
              <a:buClr>
                <a:schemeClr val="dk1"/>
              </a:buClr>
              <a:buSzPct val="100173"/>
              <a:buFont typeface="Arial"/>
              <a:buChar char="•"/>
              <a:defRPr sz="11520" b="0" i="0" u="none" strike="noStrike" cap="none">
                <a:solidFill>
                  <a:schemeClr val="dk1"/>
                </a:solidFill>
                <a:latin typeface="Calibri"/>
                <a:ea typeface="Calibri"/>
                <a:cs typeface="Calibri"/>
                <a:sym typeface="Calibri"/>
              </a:defRPr>
            </a:lvl2pPr>
            <a:lvl3pPr marL="5486400" marR="0" lvl="2" indent="-495300" algn="l" rtl="0">
              <a:lnSpc>
                <a:spcPct val="90000"/>
              </a:lnSpc>
              <a:spcBef>
                <a:spcPts val="2400"/>
              </a:spcBef>
              <a:buClr>
                <a:schemeClr val="dk1"/>
              </a:buClr>
              <a:buSzPct val="100000"/>
              <a:buFont typeface="Arial"/>
              <a:buChar char="•"/>
              <a:defRPr sz="9600" b="0" i="0" u="none" strike="noStrike" cap="none">
                <a:solidFill>
                  <a:schemeClr val="dk1"/>
                </a:solidFill>
                <a:latin typeface="Calibri"/>
                <a:ea typeface="Calibri"/>
                <a:cs typeface="Calibri"/>
                <a:sym typeface="Calibri"/>
              </a:defRPr>
            </a:lvl3pPr>
            <a:lvl4pPr marL="7680960" marR="0" lvl="3" indent="-553719" algn="l" rtl="0">
              <a:lnSpc>
                <a:spcPct val="90000"/>
              </a:lnSpc>
              <a:spcBef>
                <a:spcPts val="2400"/>
              </a:spcBef>
              <a:buClr>
                <a:schemeClr val="dk1"/>
              </a:buClr>
              <a:buSzPct val="100465"/>
              <a:buFont typeface="Arial"/>
              <a:buChar char="•"/>
              <a:defRPr sz="8640" b="0" i="0" u="none" strike="noStrike" cap="none">
                <a:solidFill>
                  <a:schemeClr val="dk1"/>
                </a:solidFill>
                <a:latin typeface="Calibri"/>
                <a:ea typeface="Calibri"/>
                <a:cs typeface="Calibri"/>
                <a:sym typeface="Calibri"/>
              </a:defRPr>
            </a:lvl4pPr>
            <a:lvl5pPr marL="9875520" marR="0" lvl="4" indent="-551179" algn="l" rtl="0">
              <a:lnSpc>
                <a:spcPct val="90000"/>
              </a:lnSpc>
              <a:spcBef>
                <a:spcPts val="2400"/>
              </a:spcBef>
              <a:buClr>
                <a:schemeClr val="dk1"/>
              </a:buClr>
              <a:buSzPct val="100465"/>
              <a:buFont typeface="Arial"/>
              <a:buChar char="•"/>
              <a:defRPr sz="8640" b="0" i="0" u="none" strike="noStrike" cap="none">
                <a:solidFill>
                  <a:schemeClr val="dk1"/>
                </a:solidFill>
                <a:latin typeface="Calibri"/>
                <a:ea typeface="Calibri"/>
                <a:cs typeface="Calibri"/>
                <a:sym typeface="Calibri"/>
              </a:defRPr>
            </a:lvl5pPr>
            <a:lvl6pPr marL="12070080" marR="0" lvl="5" indent="-548640" algn="l" rtl="0">
              <a:lnSpc>
                <a:spcPct val="90000"/>
              </a:lnSpc>
              <a:spcBef>
                <a:spcPts val="2400"/>
              </a:spcBef>
              <a:buClr>
                <a:schemeClr val="dk1"/>
              </a:buClr>
              <a:buSzPct val="100465"/>
              <a:buFont typeface="Arial"/>
              <a:buChar char="•"/>
              <a:defRPr sz="8640" b="0" i="0" u="none" strike="noStrike" cap="none">
                <a:solidFill>
                  <a:schemeClr val="dk1"/>
                </a:solidFill>
                <a:latin typeface="Calibri"/>
                <a:ea typeface="Calibri"/>
                <a:cs typeface="Calibri"/>
                <a:sym typeface="Calibri"/>
              </a:defRPr>
            </a:lvl6pPr>
            <a:lvl7pPr marL="14264639" marR="0" lvl="6" indent="-558800" algn="l" rtl="0">
              <a:lnSpc>
                <a:spcPct val="90000"/>
              </a:lnSpc>
              <a:spcBef>
                <a:spcPts val="2400"/>
              </a:spcBef>
              <a:buClr>
                <a:schemeClr val="dk1"/>
              </a:buClr>
              <a:buSzPct val="100465"/>
              <a:buFont typeface="Arial"/>
              <a:buChar char="•"/>
              <a:defRPr sz="8640" b="0" i="0" u="none" strike="noStrike" cap="none">
                <a:solidFill>
                  <a:schemeClr val="dk1"/>
                </a:solidFill>
                <a:latin typeface="Calibri"/>
                <a:ea typeface="Calibri"/>
                <a:cs typeface="Calibri"/>
                <a:sym typeface="Calibri"/>
              </a:defRPr>
            </a:lvl7pPr>
            <a:lvl8pPr marL="16459200" marR="0" lvl="7" indent="-556260" algn="l" rtl="0">
              <a:lnSpc>
                <a:spcPct val="90000"/>
              </a:lnSpc>
              <a:spcBef>
                <a:spcPts val="2400"/>
              </a:spcBef>
              <a:buClr>
                <a:schemeClr val="dk1"/>
              </a:buClr>
              <a:buSzPct val="100465"/>
              <a:buFont typeface="Arial"/>
              <a:buChar char="•"/>
              <a:defRPr sz="8640" b="0" i="0" u="none" strike="noStrike" cap="none">
                <a:solidFill>
                  <a:schemeClr val="dk1"/>
                </a:solidFill>
                <a:latin typeface="Calibri"/>
                <a:ea typeface="Calibri"/>
                <a:cs typeface="Calibri"/>
                <a:sym typeface="Calibri"/>
              </a:defRPr>
            </a:lvl8pPr>
            <a:lvl9pPr marL="18653760" marR="0" lvl="8" indent="-553721" algn="l" rtl="0">
              <a:lnSpc>
                <a:spcPct val="90000"/>
              </a:lnSpc>
              <a:spcBef>
                <a:spcPts val="2400"/>
              </a:spcBef>
              <a:buClr>
                <a:schemeClr val="dk1"/>
              </a:buClr>
              <a:buSzPct val="100465"/>
              <a:buFont typeface="Arial"/>
              <a:buChar char="•"/>
              <a:defRPr sz="8640" b="0" i="0" u="none" strike="noStrike" cap="none">
                <a:solidFill>
                  <a:schemeClr val="dk1"/>
                </a:solidFill>
                <a:latin typeface="Calibri"/>
                <a:ea typeface="Calibri"/>
                <a:cs typeface="Calibri"/>
                <a:sym typeface="Calibri"/>
              </a:defRPr>
            </a:lvl9pPr>
          </a:lstStyle>
          <a:p>
            <a:endParaRPr/>
          </a:p>
        </p:txBody>
      </p:sp>
      <p:sp>
        <p:nvSpPr>
          <p:cNvPr id="12" name="Shape 12"/>
          <p:cNvSpPr txBox="1">
            <a:spLocks noGrp="1"/>
          </p:cNvSpPr>
          <p:nvPr>
            <p:ph type="dt" idx="10"/>
          </p:nvPr>
        </p:nvSpPr>
        <p:spPr>
          <a:xfrm>
            <a:off x="3017519" y="30510487"/>
            <a:ext cx="9875520" cy="1752600"/>
          </a:xfrm>
          <a:prstGeom prst="rect">
            <a:avLst/>
          </a:prstGeom>
          <a:noFill/>
          <a:ln>
            <a:noFill/>
          </a:ln>
        </p:spPr>
        <p:txBody>
          <a:bodyPr lIns="91425" tIns="91425" rIns="91425" bIns="91425" anchor="ctr" anchorCtr="0"/>
          <a:lstStyle>
            <a:lvl1pPr marL="0" marR="0" lvl="0" indent="0" algn="l" rtl="0">
              <a:spcBef>
                <a:spcPts val="0"/>
              </a:spcBef>
              <a:buNone/>
              <a:defRPr sz="5760" b="0" i="0" u="none" strike="noStrike" cap="none">
                <a:solidFill>
                  <a:srgbClr val="888888"/>
                </a:solidFill>
                <a:latin typeface="Calibri"/>
                <a:ea typeface="Calibri"/>
                <a:cs typeface="Calibri"/>
                <a:sym typeface="Calibri"/>
              </a:defRPr>
            </a:lvl1pPr>
            <a:lvl2pPr marL="1843429" marR="0" lvl="1" indent="-1929" algn="l" rtl="0">
              <a:spcBef>
                <a:spcPts val="0"/>
              </a:spcBef>
              <a:buNone/>
              <a:defRPr sz="7258" b="0" i="0" u="none" strike="noStrike" cap="none">
                <a:solidFill>
                  <a:schemeClr val="dk1"/>
                </a:solidFill>
                <a:latin typeface="Calibri"/>
                <a:ea typeface="Calibri"/>
                <a:cs typeface="Calibri"/>
                <a:sym typeface="Calibri"/>
              </a:defRPr>
            </a:lvl2pPr>
            <a:lvl3pPr marL="3686861" marR="0" lvl="2" indent="-3861" algn="l" rtl="0">
              <a:spcBef>
                <a:spcPts val="0"/>
              </a:spcBef>
              <a:buNone/>
              <a:defRPr sz="7258" b="0" i="0" u="none" strike="noStrike" cap="none">
                <a:solidFill>
                  <a:schemeClr val="dk1"/>
                </a:solidFill>
                <a:latin typeface="Calibri"/>
                <a:ea typeface="Calibri"/>
                <a:cs typeface="Calibri"/>
                <a:sym typeface="Calibri"/>
              </a:defRPr>
            </a:lvl3pPr>
            <a:lvl4pPr marL="5530291" marR="0" lvl="3" indent="-5791" algn="l" rtl="0">
              <a:spcBef>
                <a:spcPts val="0"/>
              </a:spcBef>
              <a:buNone/>
              <a:defRPr sz="7258" b="0" i="0" u="none" strike="noStrike" cap="none">
                <a:solidFill>
                  <a:schemeClr val="dk1"/>
                </a:solidFill>
                <a:latin typeface="Calibri"/>
                <a:ea typeface="Calibri"/>
                <a:cs typeface="Calibri"/>
                <a:sym typeface="Calibri"/>
              </a:defRPr>
            </a:lvl4pPr>
            <a:lvl5pPr marL="7373722" marR="0" lvl="4" indent="-7722" algn="l" rtl="0">
              <a:spcBef>
                <a:spcPts val="0"/>
              </a:spcBef>
              <a:buNone/>
              <a:defRPr sz="7258" b="0" i="0" u="none" strike="noStrike" cap="none">
                <a:solidFill>
                  <a:schemeClr val="dk1"/>
                </a:solidFill>
                <a:latin typeface="Calibri"/>
                <a:ea typeface="Calibri"/>
                <a:cs typeface="Calibri"/>
                <a:sym typeface="Calibri"/>
              </a:defRPr>
            </a:lvl5pPr>
            <a:lvl6pPr marL="9217152" marR="0" lvl="5" indent="-9652" algn="l" rtl="0">
              <a:spcBef>
                <a:spcPts val="0"/>
              </a:spcBef>
              <a:buNone/>
              <a:defRPr sz="7258" b="0" i="0" u="none" strike="noStrike" cap="none">
                <a:solidFill>
                  <a:schemeClr val="dk1"/>
                </a:solidFill>
                <a:latin typeface="Calibri"/>
                <a:ea typeface="Calibri"/>
                <a:cs typeface="Calibri"/>
                <a:sym typeface="Calibri"/>
              </a:defRPr>
            </a:lvl6pPr>
            <a:lvl7pPr marL="11060582" marR="0" lvl="6" indent="-11582" algn="l" rtl="0">
              <a:spcBef>
                <a:spcPts val="0"/>
              </a:spcBef>
              <a:buNone/>
              <a:defRPr sz="7258" b="0" i="0" u="none" strike="noStrike" cap="none">
                <a:solidFill>
                  <a:schemeClr val="dk1"/>
                </a:solidFill>
                <a:latin typeface="Calibri"/>
                <a:ea typeface="Calibri"/>
                <a:cs typeface="Calibri"/>
                <a:sym typeface="Calibri"/>
              </a:defRPr>
            </a:lvl7pPr>
            <a:lvl8pPr marL="12904013" marR="0" lvl="7" indent="-813" algn="l" rtl="0">
              <a:spcBef>
                <a:spcPts val="0"/>
              </a:spcBef>
              <a:buNone/>
              <a:defRPr sz="7258" b="0" i="0" u="none" strike="noStrike" cap="none">
                <a:solidFill>
                  <a:schemeClr val="dk1"/>
                </a:solidFill>
                <a:latin typeface="Calibri"/>
                <a:ea typeface="Calibri"/>
                <a:cs typeface="Calibri"/>
                <a:sym typeface="Calibri"/>
              </a:defRPr>
            </a:lvl8pPr>
            <a:lvl9pPr marL="14747442" marR="0" lvl="8" indent="-2742" algn="l" rtl="0">
              <a:spcBef>
                <a:spcPts val="0"/>
              </a:spcBef>
              <a:buNone/>
              <a:defRPr sz="7258" b="0" i="0" u="none" strike="noStrike" cap="none">
                <a:solidFill>
                  <a:schemeClr val="dk1"/>
                </a:solidFill>
                <a:latin typeface="Calibri"/>
                <a:ea typeface="Calibri"/>
                <a:cs typeface="Calibri"/>
                <a:sym typeface="Calibri"/>
              </a:defRPr>
            </a:lvl9pPr>
          </a:lstStyle>
          <a:p>
            <a:endParaRPr/>
          </a:p>
        </p:txBody>
      </p:sp>
      <p:sp>
        <p:nvSpPr>
          <p:cNvPr id="13" name="Shape 13"/>
          <p:cNvSpPr txBox="1">
            <a:spLocks noGrp="1"/>
          </p:cNvSpPr>
          <p:nvPr>
            <p:ph type="ftr" idx="11"/>
          </p:nvPr>
        </p:nvSpPr>
        <p:spPr>
          <a:xfrm>
            <a:off x="14538959" y="30510487"/>
            <a:ext cx="14813279" cy="1752600"/>
          </a:xfrm>
          <a:prstGeom prst="rect">
            <a:avLst/>
          </a:prstGeom>
          <a:noFill/>
          <a:ln>
            <a:noFill/>
          </a:ln>
        </p:spPr>
        <p:txBody>
          <a:bodyPr lIns="91425" tIns="91425" rIns="91425" bIns="91425" anchor="ctr" anchorCtr="0"/>
          <a:lstStyle>
            <a:lvl1pPr marL="0" marR="0" lvl="0" indent="0" algn="ctr" rtl="0">
              <a:spcBef>
                <a:spcPts val="0"/>
              </a:spcBef>
              <a:buNone/>
              <a:defRPr sz="5760" b="0" i="0" u="none" strike="noStrike" cap="none">
                <a:solidFill>
                  <a:srgbClr val="888888"/>
                </a:solidFill>
                <a:latin typeface="Calibri"/>
                <a:ea typeface="Calibri"/>
                <a:cs typeface="Calibri"/>
                <a:sym typeface="Calibri"/>
              </a:defRPr>
            </a:lvl1pPr>
            <a:lvl2pPr marL="1843429" marR="0" lvl="1" indent="-1929" algn="l" rtl="0">
              <a:spcBef>
                <a:spcPts val="0"/>
              </a:spcBef>
              <a:buNone/>
              <a:defRPr sz="7258" b="0" i="0" u="none" strike="noStrike" cap="none">
                <a:solidFill>
                  <a:schemeClr val="dk1"/>
                </a:solidFill>
                <a:latin typeface="Calibri"/>
                <a:ea typeface="Calibri"/>
                <a:cs typeface="Calibri"/>
                <a:sym typeface="Calibri"/>
              </a:defRPr>
            </a:lvl2pPr>
            <a:lvl3pPr marL="3686861" marR="0" lvl="2" indent="-3861" algn="l" rtl="0">
              <a:spcBef>
                <a:spcPts val="0"/>
              </a:spcBef>
              <a:buNone/>
              <a:defRPr sz="7258" b="0" i="0" u="none" strike="noStrike" cap="none">
                <a:solidFill>
                  <a:schemeClr val="dk1"/>
                </a:solidFill>
                <a:latin typeface="Calibri"/>
                <a:ea typeface="Calibri"/>
                <a:cs typeface="Calibri"/>
                <a:sym typeface="Calibri"/>
              </a:defRPr>
            </a:lvl3pPr>
            <a:lvl4pPr marL="5530291" marR="0" lvl="3" indent="-5791" algn="l" rtl="0">
              <a:spcBef>
                <a:spcPts val="0"/>
              </a:spcBef>
              <a:buNone/>
              <a:defRPr sz="7258" b="0" i="0" u="none" strike="noStrike" cap="none">
                <a:solidFill>
                  <a:schemeClr val="dk1"/>
                </a:solidFill>
                <a:latin typeface="Calibri"/>
                <a:ea typeface="Calibri"/>
                <a:cs typeface="Calibri"/>
                <a:sym typeface="Calibri"/>
              </a:defRPr>
            </a:lvl4pPr>
            <a:lvl5pPr marL="7373722" marR="0" lvl="4" indent="-7722" algn="l" rtl="0">
              <a:spcBef>
                <a:spcPts val="0"/>
              </a:spcBef>
              <a:buNone/>
              <a:defRPr sz="7258" b="0" i="0" u="none" strike="noStrike" cap="none">
                <a:solidFill>
                  <a:schemeClr val="dk1"/>
                </a:solidFill>
                <a:latin typeface="Calibri"/>
                <a:ea typeface="Calibri"/>
                <a:cs typeface="Calibri"/>
                <a:sym typeface="Calibri"/>
              </a:defRPr>
            </a:lvl5pPr>
            <a:lvl6pPr marL="9217152" marR="0" lvl="5" indent="-9652" algn="l" rtl="0">
              <a:spcBef>
                <a:spcPts val="0"/>
              </a:spcBef>
              <a:buNone/>
              <a:defRPr sz="7258" b="0" i="0" u="none" strike="noStrike" cap="none">
                <a:solidFill>
                  <a:schemeClr val="dk1"/>
                </a:solidFill>
                <a:latin typeface="Calibri"/>
                <a:ea typeface="Calibri"/>
                <a:cs typeface="Calibri"/>
                <a:sym typeface="Calibri"/>
              </a:defRPr>
            </a:lvl6pPr>
            <a:lvl7pPr marL="11060582" marR="0" lvl="6" indent="-11582" algn="l" rtl="0">
              <a:spcBef>
                <a:spcPts val="0"/>
              </a:spcBef>
              <a:buNone/>
              <a:defRPr sz="7258" b="0" i="0" u="none" strike="noStrike" cap="none">
                <a:solidFill>
                  <a:schemeClr val="dk1"/>
                </a:solidFill>
                <a:latin typeface="Calibri"/>
                <a:ea typeface="Calibri"/>
                <a:cs typeface="Calibri"/>
                <a:sym typeface="Calibri"/>
              </a:defRPr>
            </a:lvl7pPr>
            <a:lvl8pPr marL="12904013" marR="0" lvl="7" indent="-813" algn="l" rtl="0">
              <a:spcBef>
                <a:spcPts val="0"/>
              </a:spcBef>
              <a:buNone/>
              <a:defRPr sz="7258" b="0" i="0" u="none" strike="noStrike" cap="none">
                <a:solidFill>
                  <a:schemeClr val="dk1"/>
                </a:solidFill>
                <a:latin typeface="Calibri"/>
                <a:ea typeface="Calibri"/>
                <a:cs typeface="Calibri"/>
                <a:sym typeface="Calibri"/>
              </a:defRPr>
            </a:lvl8pPr>
            <a:lvl9pPr marL="14747442" marR="0" lvl="8" indent="-2742" algn="l" rtl="0">
              <a:spcBef>
                <a:spcPts val="0"/>
              </a:spcBef>
              <a:buNone/>
              <a:defRPr sz="7258" b="0" i="0" u="none" strike="noStrike" cap="none">
                <a:solidFill>
                  <a:schemeClr val="dk1"/>
                </a:solidFill>
                <a:latin typeface="Calibri"/>
                <a:ea typeface="Calibri"/>
                <a:cs typeface="Calibri"/>
                <a:sym typeface="Calibri"/>
              </a:defRPr>
            </a:lvl9pPr>
          </a:lstStyle>
          <a:p>
            <a:endParaRPr/>
          </a:p>
        </p:txBody>
      </p:sp>
      <p:sp>
        <p:nvSpPr>
          <p:cNvPr id="14" name="Shape 14"/>
          <p:cNvSpPr txBox="1">
            <a:spLocks noGrp="1"/>
          </p:cNvSpPr>
          <p:nvPr>
            <p:ph type="sldNum" idx="12"/>
          </p:nvPr>
        </p:nvSpPr>
        <p:spPr>
          <a:xfrm>
            <a:off x="30998159" y="30510487"/>
            <a:ext cx="9875520" cy="1752600"/>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5760" b="0" i="0" u="none" strike="noStrike" cap="none">
                <a:solidFill>
                  <a:srgbClr val="888888"/>
                </a:solidFill>
                <a:latin typeface="Calibri"/>
                <a:ea typeface="Calibri"/>
                <a:cs typeface="Calibri"/>
                <a:sym typeface="Calibri"/>
              </a:rPr>
              <a:t>‹#›</a:t>
            </a:fld>
            <a:endParaRPr lang="en-US" sz="5760" b="0" i="0" u="none" strike="noStrike" cap="none">
              <a:solidFill>
                <a:srgbClr val="888888"/>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3" Type="http://schemas.openxmlformats.org/officeDocument/2006/relationships/diagramData" Target="../diagrams/data1.xml"/><Relationship Id="rId18" Type="http://schemas.openxmlformats.org/officeDocument/2006/relationships/image" Target="../media/image10.jpeg"/><Relationship Id="rId26" Type="http://schemas.openxmlformats.org/officeDocument/2006/relationships/hyperlink" Target="https://phagesdb.org/phages/Joselito/" TargetMode="External"/><Relationship Id="rId3" Type="http://schemas.openxmlformats.org/officeDocument/2006/relationships/image" Target="../media/image1.png"/><Relationship Id="rId21" Type="http://schemas.openxmlformats.org/officeDocument/2006/relationships/diagramQuickStyle" Target="../diagrams/quickStyle2.xml"/><Relationship Id="rId7" Type="http://schemas.openxmlformats.org/officeDocument/2006/relationships/image" Target="../media/image5.png"/><Relationship Id="rId12" Type="http://schemas.openxmlformats.org/officeDocument/2006/relationships/hyperlink" Target="https://commons.wikimedia.org/wiki/File:Transduction_(genetics)en.svg" TargetMode="External"/><Relationship Id="rId17" Type="http://schemas.microsoft.com/office/2007/relationships/diagramDrawing" Target="../diagrams/drawing1.xml"/><Relationship Id="rId25" Type="http://schemas.openxmlformats.org/officeDocument/2006/relationships/hyperlink" Target="https://phagesdb.org/phages/EleanorGeorge/" TargetMode="External"/><Relationship Id="rId33" Type="http://schemas.openxmlformats.org/officeDocument/2006/relationships/image" Target="../media/image13.png"/><Relationship Id="rId2" Type="http://schemas.openxmlformats.org/officeDocument/2006/relationships/notesSlide" Target="../notesSlides/notesSlide1.xml"/><Relationship Id="rId16" Type="http://schemas.openxmlformats.org/officeDocument/2006/relationships/diagramColors" Target="../diagrams/colors1.xml"/><Relationship Id="rId20" Type="http://schemas.openxmlformats.org/officeDocument/2006/relationships/diagramLayout" Target="../diagrams/layout2.xml"/><Relationship Id="rId29" Type="http://schemas.openxmlformats.org/officeDocument/2006/relationships/hyperlink" Target="https://raw.githubusercontent.com/genomesolver/CSPpipeline/master/blast.py" TargetMode="External"/><Relationship Id="rId1" Type="http://schemas.openxmlformats.org/officeDocument/2006/relationships/slideLayout" Target="../slideLayouts/slideLayout1.xml"/><Relationship Id="rId6" Type="http://schemas.openxmlformats.org/officeDocument/2006/relationships/image" Target="../media/image4.png"/><Relationship Id="rId11" Type="http://schemas.openxmlformats.org/officeDocument/2006/relationships/image" Target="../media/image9.png"/><Relationship Id="rId24" Type="http://schemas.openxmlformats.org/officeDocument/2006/relationships/hyperlink" Target="https://phagesdb.org/phages/Apex/" TargetMode="External"/><Relationship Id="rId32" Type="http://schemas.openxmlformats.org/officeDocument/2006/relationships/image" Target="../media/image12.png"/><Relationship Id="rId5" Type="http://schemas.openxmlformats.org/officeDocument/2006/relationships/image" Target="../media/image3.jpg"/><Relationship Id="rId15" Type="http://schemas.openxmlformats.org/officeDocument/2006/relationships/diagramQuickStyle" Target="../diagrams/quickStyle1.xml"/><Relationship Id="rId23" Type="http://schemas.microsoft.com/office/2007/relationships/diagramDrawing" Target="../diagrams/drawing2.xml"/><Relationship Id="rId28" Type="http://schemas.openxmlformats.org/officeDocument/2006/relationships/hyperlink" Target="https://phagesdb.org/phages/Spikelee/" TargetMode="External"/><Relationship Id="rId10" Type="http://schemas.openxmlformats.org/officeDocument/2006/relationships/image" Target="../media/image8.png"/><Relationship Id="rId19" Type="http://schemas.openxmlformats.org/officeDocument/2006/relationships/diagramData" Target="../diagrams/data2.xml"/><Relationship Id="rId31" Type="http://schemas.openxmlformats.org/officeDocument/2006/relationships/chart" Target="../charts/chart1.xml"/><Relationship Id="rId4" Type="http://schemas.openxmlformats.org/officeDocument/2006/relationships/image" Target="../media/image2.jpg"/><Relationship Id="rId9" Type="http://schemas.openxmlformats.org/officeDocument/2006/relationships/image" Target="../media/image7.png"/><Relationship Id="rId14" Type="http://schemas.openxmlformats.org/officeDocument/2006/relationships/diagramLayout" Target="../diagrams/layout1.xml"/><Relationship Id="rId22" Type="http://schemas.openxmlformats.org/officeDocument/2006/relationships/diagramColors" Target="../diagrams/colors2.xml"/><Relationship Id="rId27" Type="http://schemas.openxmlformats.org/officeDocument/2006/relationships/hyperlink" Target="https://phagesdb.org/phages/Miniwave/" TargetMode="External"/><Relationship Id="rId30" Type="http://schemas.openxmlformats.org/officeDocument/2006/relationships/image" Target="../media/image11.png"/><Relationship Id="rId8"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88"/>
        <p:cNvGrpSpPr/>
        <p:nvPr/>
      </p:nvGrpSpPr>
      <p:grpSpPr>
        <a:xfrm>
          <a:off x="0" y="0"/>
          <a:ext cx="0" cy="0"/>
          <a:chOff x="0" y="0"/>
          <a:chExt cx="0" cy="0"/>
        </a:xfrm>
      </p:grpSpPr>
      <p:pic>
        <p:nvPicPr>
          <p:cNvPr id="3" name="Picture 2" descr="Graphical user interface, text, website&#10;&#10;Description automatically generated">
            <a:extLst>
              <a:ext uri="{FF2B5EF4-FFF2-40B4-BE49-F238E27FC236}">
                <a16:creationId xmlns:a16="http://schemas.microsoft.com/office/drawing/2014/main" id="{FB8131F2-EC15-304F-ADA9-5CF2A32A03D4}"/>
              </a:ext>
            </a:extLst>
          </p:cNvPr>
          <p:cNvPicPr>
            <a:picLocks noChangeAspect="1"/>
          </p:cNvPicPr>
          <p:nvPr/>
        </p:nvPicPr>
        <p:blipFill>
          <a:blip r:embed="rId3"/>
          <a:stretch>
            <a:fillRect/>
          </a:stretch>
        </p:blipFill>
        <p:spPr>
          <a:xfrm>
            <a:off x="2493121" y="22519513"/>
            <a:ext cx="3835204" cy="4993413"/>
          </a:xfrm>
          <a:prstGeom prst="rect">
            <a:avLst/>
          </a:prstGeom>
        </p:spPr>
      </p:pic>
      <p:sp>
        <p:nvSpPr>
          <p:cNvPr id="89" name="Shape 89"/>
          <p:cNvSpPr/>
          <p:nvPr/>
        </p:nvSpPr>
        <p:spPr>
          <a:xfrm>
            <a:off x="6970798" y="14033389"/>
            <a:ext cx="29532451" cy="3392907"/>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endParaRPr lang="en-US" sz="3600" b="0" i="0" u="none" strike="noStrike" dirty="0">
              <a:solidFill>
                <a:srgbClr val="000000"/>
              </a:solidFill>
              <a:latin typeface="Arial"/>
              <a:ea typeface="Arial"/>
              <a:cs typeface="Arial"/>
              <a:sym typeface="Arial"/>
            </a:endParaRPr>
          </a:p>
        </p:txBody>
      </p:sp>
      <p:sp>
        <p:nvSpPr>
          <p:cNvPr id="90" name="Shape 90"/>
          <p:cNvSpPr/>
          <p:nvPr/>
        </p:nvSpPr>
        <p:spPr>
          <a:xfrm>
            <a:off x="580276" y="227989"/>
            <a:ext cx="36514849" cy="4154986"/>
          </a:xfrm>
          <a:prstGeom prst="rect">
            <a:avLst/>
          </a:prstGeom>
          <a:noFill/>
          <a:ln>
            <a:noFill/>
          </a:ln>
        </p:spPr>
        <p:txBody>
          <a:bodyPr lIns="91425" tIns="45700" rIns="91425" bIns="45700" anchor="t" anchorCtr="0">
            <a:noAutofit/>
          </a:bodyPr>
          <a:lstStyle/>
          <a:p>
            <a:pPr lvl="0">
              <a:buSzPct val="25000"/>
            </a:pPr>
            <a:r>
              <a:rPr lang="en-US" sz="8000" b="1" dirty="0">
                <a:latin typeface="Arial" panose="020B0604020202020204" pitchFamily="34" charset="0"/>
                <a:ea typeface="Times New Roman" panose="02020603050405020304" pitchFamily="18" charset="0"/>
              </a:rPr>
              <a:t>Horizontal Gene Transfer in </a:t>
            </a:r>
            <a:r>
              <a:rPr lang="en-US" sz="8000" b="1" i="1" dirty="0">
                <a:latin typeface="Arial" panose="020B0604020202020204" pitchFamily="34" charset="0"/>
                <a:ea typeface="Times New Roman" panose="02020603050405020304" pitchFamily="18" charset="0"/>
              </a:rPr>
              <a:t>Mycobacterium</a:t>
            </a:r>
            <a:r>
              <a:rPr lang="en-US" sz="8000" dirty="0"/>
              <a:t> </a:t>
            </a:r>
          </a:p>
          <a:p>
            <a:pPr lvl="0">
              <a:buSzPct val="25000"/>
            </a:pPr>
            <a:r>
              <a:rPr lang="en-US" sz="4000" b="1" dirty="0" err="1">
                <a:solidFill>
                  <a:schemeClr val="dk1"/>
                </a:solidFill>
              </a:rPr>
              <a:t>Tema</a:t>
            </a:r>
            <a:r>
              <a:rPr lang="en-US" sz="4000" b="1" dirty="0">
                <a:solidFill>
                  <a:schemeClr val="dk1"/>
                </a:solidFill>
              </a:rPr>
              <a:t> Frees</a:t>
            </a:r>
            <a:endParaRPr lang="en-US" sz="4000" b="1" dirty="0">
              <a:solidFill>
                <a:schemeClr val="dk1"/>
              </a:solidFill>
              <a:latin typeface="Arial"/>
              <a:ea typeface="Arial"/>
              <a:cs typeface="Arial"/>
              <a:sym typeface="Arial"/>
            </a:endParaRPr>
          </a:p>
          <a:p>
            <a:pPr marL="0" marR="0" lvl="0" indent="0" algn="l" rtl="0">
              <a:spcBef>
                <a:spcPts val="0"/>
              </a:spcBef>
              <a:buSzPct val="25000"/>
              <a:buNone/>
            </a:pPr>
            <a:r>
              <a:rPr lang="en-US" sz="3200" b="1" dirty="0">
                <a:solidFill>
                  <a:schemeClr val="dk1"/>
                </a:solidFill>
                <a:latin typeface="Arial"/>
                <a:ea typeface="Arial"/>
                <a:cs typeface="Arial"/>
                <a:sym typeface="Arial"/>
              </a:rPr>
              <a:t>Mentors: Dr. Bernadette Connors* and Dr. Regina Alvarez*</a:t>
            </a:r>
          </a:p>
          <a:p>
            <a:pPr marL="0" marR="0" lvl="0" indent="0" algn="l" rtl="0">
              <a:spcBef>
                <a:spcPts val="0"/>
              </a:spcBef>
              <a:buSzPct val="25000"/>
              <a:buNone/>
            </a:pPr>
            <a:r>
              <a:rPr lang="en-US" sz="3200" dirty="0">
                <a:solidFill>
                  <a:schemeClr val="dk1"/>
                </a:solidFill>
                <a:latin typeface="Arial"/>
                <a:ea typeface="Arial"/>
                <a:cs typeface="Arial"/>
                <a:sym typeface="Arial"/>
              </a:rPr>
              <a:t>Dominican College, 470 Western Highway, Orangeburg, NY 10962</a:t>
            </a:r>
          </a:p>
          <a:p>
            <a:pPr marL="0" marR="0" lvl="0" indent="0" algn="l" rtl="0">
              <a:spcBef>
                <a:spcPts val="0"/>
              </a:spcBef>
              <a:buSzPct val="25000"/>
              <a:buNone/>
            </a:pPr>
            <a:r>
              <a:rPr lang="en-US" sz="3200" dirty="0">
                <a:solidFill>
                  <a:schemeClr val="dk1"/>
                </a:solidFill>
                <a:latin typeface="Arial"/>
                <a:ea typeface="Arial"/>
                <a:cs typeface="Arial"/>
                <a:sym typeface="Arial"/>
              </a:rPr>
              <a:t>*Corresponding author:  </a:t>
            </a:r>
            <a:r>
              <a:rPr lang="en-US" sz="3200" dirty="0" err="1">
                <a:solidFill>
                  <a:schemeClr val="dk1"/>
                </a:solidFill>
                <a:latin typeface="Arial"/>
                <a:ea typeface="Arial"/>
                <a:cs typeface="Arial"/>
                <a:sym typeface="Arial"/>
              </a:rPr>
              <a:t>bernadette.connors@dc.edu</a:t>
            </a:r>
            <a:r>
              <a:rPr lang="en-US" sz="3200" dirty="0">
                <a:solidFill>
                  <a:schemeClr val="dk1"/>
                </a:solidFill>
                <a:latin typeface="Arial"/>
                <a:ea typeface="Arial"/>
                <a:cs typeface="Arial"/>
                <a:sym typeface="Arial"/>
              </a:rPr>
              <a:t>, </a:t>
            </a:r>
            <a:r>
              <a:rPr lang="en-US" sz="3200" dirty="0" err="1">
                <a:solidFill>
                  <a:schemeClr val="dk1"/>
                </a:solidFill>
                <a:latin typeface="Arial"/>
                <a:ea typeface="Arial"/>
                <a:cs typeface="Arial"/>
                <a:sym typeface="Arial"/>
              </a:rPr>
              <a:t>regina.alvarez@dc.edu</a:t>
            </a:r>
            <a:endParaRPr lang="en-US" sz="3200" dirty="0">
              <a:solidFill>
                <a:schemeClr val="dk1"/>
              </a:solidFill>
              <a:latin typeface="Arial"/>
              <a:ea typeface="Arial"/>
              <a:cs typeface="Arial"/>
              <a:sym typeface="Arial"/>
            </a:endParaRPr>
          </a:p>
        </p:txBody>
      </p:sp>
      <p:pic>
        <p:nvPicPr>
          <p:cNvPr id="95" name="Shape 95" descr="http://seaphages.org/static/images/logos/SEAPHAGES_Logo_540x160.jpg"/>
          <p:cNvPicPr preferRelativeResize="0"/>
          <p:nvPr/>
        </p:nvPicPr>
        <p:blipFill rotWithShape="1">
          <a:blip r:embed="rId4">
            <a:alphaModFix/>
          </a:blip>
          <a:srcRect/>
          <a:stretch/>
        </p:blipFill>
        <p:spPr>
          <a:xfrm>
            <a:off x="29978358" y="732660"/>
            <a:ext cx="6517057" cy="2265923"/>
          </a:xfrm>
          <a:prstGeom prst="rect">
            <a:avLst/>
          </a:prstGeom>
          <a:noFill/>
          <a:ln>
            <a:noFill/>
          </a:ln>
        </p:spPr>
      </p:pic>
      <p:pic>
        <p:nvPicPr>
          <p:cNvPr id="96" name="Shape 96" descr="https://www.hhmi.org/sites/default/files/Logos/JPG/HHMI-horizontal-signature-color.jpg"/>
          <p:cNvPicPr preferRelativeResize="0"/>
          <p:nvPr/>
        </p:nvPicPr>
        <p:blipFill rotWithShape="1">
          <a:blip r:embed="rId5">
            <a:alphaModFix/>
          </a:blip>
          <a:srcRect/>
          <a:stretch/>
        </p:blipFill>
        <p:spPr>
          <a:xfrm>
            <a:off x="22902580" y="1510866"/>
            <a:ext cx="5889623" cy="957260"/>
          </a:xfrm>
          <a:prstGeom prst="rect">
            <a:avLst/>
          </a:prstGeom>
          <a:noFill/>
          <a:ln>
            <a:noFill/>
          </a:ln>
        </p:spPr>
      </p:pic>
      <p:pic>
        <p:nvPicPr>
          <p:cNvPr id="167" name="Shape 167"/>
          <p:cNvPicPr preferRelativeResize="0"/>
          <p:nvPr/>
        </p:nvPicPr>
        <p:blipFill rotWithShape="1">
          <a:blip r:embed="rId6">
            <a:alphaModFix/>
          </a:blip>
          <a:srcRect/>
          <a:stretch/>
        </p:blipFill>
        <p:spPr>
          <a:xfrm>
            <a:off x="37489741" y="1282271"/>
            <a:ext cx="4525010" cy="1716312"/>
          </a:xfrm>
          <a:prstGeom prst="rect">
            <a:avLst/>
          </a:prstGeom>
          <a:noFill/>
          <a:ln>
            <a:noFill/>
          </a:ln>
        </p:spPr>
      </p:pic>
      <p:sp>
        <p:nvSpPr>
          <p:cNvPr id="168" name="Shape 168" descr="data:image/png;base64,%20iVBORw0KGgoAAAANSUhEUgAAACgAAAAYCAMAAAHIXX9kAAAAAXNSR0IArs4c6QAAAARnQU1BAACxjwv8YQUAAAH7UExURUtLS1BQUFlZWV5eXmBgYGFhYWNjY2ZmZmhoaGtra21tbW5ubnNzc3V1dXZ2dikpKSwsLC8vLzIyMjMzMzQ0NDU1NTc3Nzg4ODo6Ojw8PD4+PkBAQEFBQUNDQ0VFRUZGRkdHR0hISEtLS0xMTE1NTU9PT1BQUFFRUVJSUlNTU1RUVFZWVldXV1hYWFlZWVpaWltbW1xcXF1dXV5eXl9fX2BgYGFhYWJiYmNjY2RkZGVlZWZmZmdnZ2hoaGlpaWpqamtra2xsbG1tbW5ubm9vb3BwcHFxcXJycnNzc3R0dHV1dXZ2dnd3d3h4eHl5eXp6ent7e3x8fH19fX5+fn9/f4CAgIGBgYKCgoODg4SEhIWFhYaGhoeHh4iIiImJiYqKiouLi4yMjI2NjY6Ojo+Pj5CQkJGRkZKSkpOTk5SUlJWVlZaWlpeXl5iYmJmZmZqampubm5ycnJ2dnZ6enp+fn6CgoKGhoaKioqOjo6SkpKWlpaampqenp6ioqKmpqaqqqqurq6ysrK2tra6urq+vr7CwsLGxsbKysrOzs7S0tLW1tba2tre3t7i4uLm5ubq6uru7u7y8vL29vb6+vr+/v8DAwMHBwcLCwsPDw8TExMbGxsfHx8jIyMnJycrKysvLy8zMzM3Nzc7Ozs/Pz9DQ0NHR0dLS0tTU1NXV1fSBMdMAAAAPdFJOU5+fn5+fn5+fn5+fn5+fn13puskAAAAJcEhZcwAADsMAAA7DAcdvqGQAAAOoSURBVChTDZLnXxt1AId/SrUO1FZUtLVWWioNo1VkCKEJI4zsy7hcbuf2JTeyL+SSywUKVCBCICAyWmsL1j9Tvq+fz/Pi+XwBWBTRaXATqYrD4GMBsg6AJ6xxAwAjLXkMYHTt5BR0oySjppnoD1+AD6CMgjWz+9sb4KYP9sb40qr2N5jw+3CNTNCPnQBGUUlO0SO37wIXjepWPTU3AoFxXDXxemVrvQWCWoyH7O2Dzj9gEiXHMT6nb16B912zUJJNUbySZnkeHhnofdgPusOSEIHQtGI2zDwTnHr03b1h0PXbyiLF18xKzty0NoysyNAboGuezKRYiY8Wq2ajtvnHzvHxK/BZWKQ5AvU4I5hk1DbM56cXb0CXM7gEs0m3P6HZhsShxOrpGzA05VtZXkIYVeeJSIqHhgeGQmDSvYDgLImrGZEX6LnB7+86noAAhuIow0lpheMZbMbRe+v2E+AjNBiO8OlKtWGkkZmZO3cezoJpH4MghJSzrXqRZfHRwTGnDH7xLMFkwSpXjHpjq2ooPJ7dBT97koyqGXpcb5jq83Zze+33FpiEpAyZFlDeqFrVtZ3d9tHZX2AhLik4SeNeudFodo72O0evzoGXYlM0DY0vXltMa81qn79+C5zzYQyNuDxJgtfL+bJc6by7AtOelTDF+OZClGnrIoYJ+xf/gveGJpyeJX/QDyExGCcpQS9kcxlZSGEkicJe58iDH/sdjx3XH1n0h3yBBM6wnJAiGVpKi6LIYhTDsiQ07XjU9+2XPd/c6xsGnwfiBMthSAKOYoyUUXU9V8zr+bwi0VjC/evo/a96vu7p7RsHny6HUF6Tk7FYNIZykqxWG3XbrhQ0kYKhxamxwYH+nxxDUxHQ9XR0PhiFYkgSS8kls2I1qvaabefUsmlk+UTI88w160nmLXDj6cRCIODHBalg1cxaWdNEOV/fa9VWa42dllUxTaNYMl+0QNf4M1+SkyRJkXleUUl/SLA2zFLZKJab23utzVZnv9XunByBD50rUYRTM1Q0IYtUiiQFQbPXraZdX9/Za+0dtPcOD/98fXkGun0xklc1/ZqMExzldU0tEWzGKBm1rXbncPfF7snZxfVegk/cM95IAIIpIZ0KuscmAxiB0jSRNmqFbH01VzTXWscvry4vwQ2n24cgccgfQZOQe2bZG0QZtbRqXgfSFZGnuFxz//zy3X/go1nXwvJKmM0oaYElQiEsEacyBbNelGmKhOPxYFxrnZxfvf0fPTplkQ0uJN8AAAAASUVORK5CYII="/>
          <p:cNvSpPr/>
          <p:nvPr/>
        </p:nvSpPr>
        <p:spPr>
          <a:xfrm>
            <a:off x="0" y="0"/>
            <a:ext cx="304799" cy="304799"/>
          </a:xfrm>
          <a:prstGeom prst="rect">
            <a:avLst/>
          </a:prstGeom>
          <a:noFill/>
          <a:ln>
            <a:noFill/>
          </a:ln>
        </p:spPr>
        <p:txBody>
          <a:bodyPr lIns="91425" tIns="45700" rIns="91425" bIns="45700" anchor="t" anchorCtr="0">
            <a:noAutofit/>
          </a:bodyPr>
          <a:lstStyle/>
          <a:p>
            <a:pPr marL="0" marR="0" lvl="0" indent="0" algn="l" rtl="0">
              <a:spcBef>
                <a:spcPts val="0"/>
              </a:spcBef>
              <a:buNone/>
            </a:pPr>
            <a:endParaRPr sz="7258">
              <a:solidFill>
                <a:schemeClr val="dk1"/>
              </a:solidFill>
              <a:latin typeface="Calibri"/>
              <a:ea typeface="Calibri"/>
              <a:cs typeface="Calibri"/>
              <a:sym typeface="Calibri"/>
            </a:endParaRPr>
          </a:p>
        </p:txBody>
      </p:sp>
      <p:sp>
        <p:nvSpPr>
          <p:cNvPr id="169" name="Shape 169" descr="data:image/png;base64,%20iVBORw0KGgoAAAANSUhEUgAAACcAAAAbCAMAAAG/wlZHAAAAAXNSR0IArs4c6QAAAARnQU1BAACxjwv8YQUAAAIiUExURW1tbVdXV19fX2dnZ2hoaG1tbW9vb3d3d3t7e3x8fH19fYODg4SEhIaGhoeHh4iIiIqKioyMjJOTk5SUlJaWlpqamp2dnaioqFtbW15eXl9fX2BgYGFhYWJiYmNjY2RkZGZmZmdnZ2pqamtra21tbW9vb3BwcHJycnZ2dmVlZRQUFBYWFhcXFxgYGBwcHB4eHh8fHyEhISIiIiMjIyQkJCUlJSYmJicnJygoKCkpKSoqKisrKywsLC0tLS4uLi8vLzAwMDExMTIyMjMzMzQ0NDU1NTY2Njc3Nzg4ODk5OTo6Ojs7Ozw8PD09PT4+Pj8/P0BAQEFBQUJCQkNDQ0REREVFRUZGRkdHR0hISElJSUpKSktLS0xMTE1NTU5OTk9PT1BQUFFRUVJSUlNTU1RUVFVVVVZWVldXV1hYWFlZWVpaWltbW1xcXF1dXV5eXl9fX2BgYGFhYWJiYmNjY2RkZGVlZWZmZmdnZ2hoaGlpaWpqamtra2xsbG1tbW5ubm9vb3BwcHFxcXJycnNzc3R0dHV1dXZ2dnd3d3h4eHl5eXp6ent7e3x8fH19fX5+fn9/f4CAgIGBgYKCgoODg4SEhIWFhYaGhoeHh4iIiImJiYqKiouLi4yMjI2NjY6Ojo+Pj5CQkJGRkZKSkpOTk5SUlJWVlZaWlpeXl5qampubm5ycnJ2dnZ+fn6CgoKGhoaKioqOjo6ioqKmpqaysrK2trcDAwAn29tsAAAAqdFJOU+/09PT09PT09PT09PT09PT09PT09PT09Pr6+vr6+vr6+vr6+vr6+vr6+9vmxesAAAAJcEhZcwAADsMAAA7DAcdvqGQAAAQNSURBVChTDdEJW9MGHIDx/+57081d4qaocxfzYAIKVsWyCrQUKT2AVtqmSa80Z5uQpGnS9G5D70Ns6yrDzY25e/t+4xO8z/N74cTBIyoAbzf3bR54jYvOXILnKB6Lw76eDG9DJ42RVyEnkX4HSNyOwMLx4UCXadvixBK8p+xJzKrII6vwRqNy0JK9Afc2jIr9oqqGfV4SGt3uvub71jS9AXq9ICJLEb9hCga7iozeSEdJDUrZ7M798N3ADAeHJbmDb3scTgT4dETK0hyFs3Cs0y6O9MxeLSNFXOvLy0ajMwDv7jX2SpoqyWRgcW7eYZqZuHYPXql3Wq3anpiLbM+LUgiNoeYZOPFTKavVVYHB7OuqLHMho98EL+xk+B1ZQhGpZLGYFxYNd5xueLP/4MHjipyKhniCIkJMDA8FAcbOnzs9Pn7+ky8ufDJ+7tMzZ8dOjsH+00b1yW6lqQtZMYRjKOohoP6w2vxRabbLKud1mq3Gu6YIDNr9/V5pUNWYmNcwazZ8fdMKo3anpeWTAh+1my5brfMXJ9ahU2s2mml+lAi75rFYBF2ZnIJ2YVCt1quCiK4iEuehg+ZZ+KOU0SuKJAU3jf6kGo75F/zwdy2XzxWleNS3jBeTiahrywLFriqrqbiAbLL26Q1k4bLJCjxfjAsCu01WUcvSknHOuGaHJ9/rebU1aiciNLKJ2Z12dxD226PeUyVNRUNkEgsTNHGEEOO1OJ6QEqJGk7hIiRjFw5dnzo6fOfXZxxcunDt5+vOxU2c/OgnvHzzqD9sF/c+/WmpayfYHeVUQU0ke9aHhLbdrw2Vfd3kJCt6pPRj2670fnvS7Zf2Xf0a5dC7FRLybG0uzMwbLquHq9fk7VrcDPvh91Ky3ur2qXm/VNSWVSrIEhTrXbl65dMv83dylr76ZmDa7PPDWsF3tDWuVlq4pqhBPpvCg32lbujm1HMGQLZfTZpy8OHl7AY7vdRuPBr1WtVKuNEtKcVRhWJ/ltk/hGYoI+mNRxL1w7coVeFUvlfPlbKY31AvFI28ex+87zDe2aLkg4n40HPTjruBR98P/DqopudYtFxqlfDabYonQxsq80ZfLZdMSRdERKrJmW7HD6512o5AvyaKklI+2pIntDYd9y++yICxPh1CvaXJqcc2EwEvp3XwuJwlqtcyzDBnw+AJsLWm7PXt99rrBeGtmcnpuxWf3wsuKyslygo4GSSWTSUpZLZdE3Pb7W2tr9ns2x6LVuuzw+hA49uzf3w4Pf/358Nnj4cNeWeCCm0SGwBIEhmFBxON2+1A0EA3Ai5rCMCwv7DAhmpN2Eiwbj0UiNBsOhVAU51IyFWYSNAHP0wk5kxNpOk6TbDKeELTdSo4hYwwnpkSe51g8hscp8n8TQrWdND4tzwAAAABJRU5ErkJggg=="/>
          <p:cNvSpPr/>
          <p:nvPr/>
        </p:nvSpPr>
        <p:spPr>
          <a:xfrm>
            <a:off x="0" y="0"/>
            <a:ext cx="304799" cy="304799"/>
          </a:xfrm>
          <a:prstGeom prst="rect">
            <a:avLst/>
          </a:prstGeom>
          <a:noFill/>
          <a:ln>
            <a:noFill/>
          </a:ln>
        </p:spPr>
        <p:txBody>
          <a:bodyPr lIns="91425" tIns="45700" rIns="91425" bIns="45700" anchor="t" anchorCtr="0">
            <a:noAutofit/>
          </a:bodyPr>
          <a:lstStyle/>
          <a:p>
            <a:pPr marL="0" marR="0" lvl="0" indent="0" algn="l" rtl="0">
              <a:spcBef>
                <a:spcPts val="0"/>
              </a:spcBef>
              <a:buNone/>
            </a:pPr>
            <a:endParaRPr sz="7258">
              <a:solidFill>
                <a:schemeClr val="dk1"/>
              </a:solidFill>
              <a:latin typeface="Calibri"/>
              <a:ea typeface="Calibri"/>
              <a:cs typeface="Calibri"/>
              <a:sym typeface="Calibri"/>
            </a:endParaRPr>
          </a:p>
        </p:txBody>
      </p:sp>
      <p:sp>
        <p:nvSpPr>
          <p:cNvPr id="170" name="Shape 170" descr="data:image/jpg;base64,%20/9j/4AAQSkZJRgABAQEAYABgAAD/2wBDAAUDBAQEAwUEBAQFBQUGBwwIBwcHBw8LCwkMEQ8SEhEPERETFhwXExQaFRERGCEYGh0dHx8fExciJCIeJBweHx7/2wBDAQUFBQcGBw4ICA4eFBEUHh4eHh4eHh4eHh4eHh4eHh4eHh4eHh4eHh4eHh4eHh4eHh4eHh4eHh4eHh4eHh4eHh7/wAARCAAaACcDASIAAhEBAxEB/8QAHwAAAQUBAQEBAQEAAAAAAAAAAAECAwQFBgcICQoL/8QAtRAAAgEDAwIEAwUFBAQAAAF9AQIDAAQRBRIhMUEGE1FhByJxFDKBkaEII0KxwRVS0fAkM2JyggkKFhcYGRolJicoKSo0NTY3ODk6Q0RFRkdISUpTVFVWV1hZWmNkZWZnaGlqc3R1dnd4eXqDhIWGh4iJipKTlJWWl5iZmqKjpKWmp6ipqrKztLW2t7i5usLDxMXGx8jJytLT1NXW19jZ2uHi4+Tl5ufo6erx8vP09fb3+Pn6/8QAHwEAAwEBAQEBAQEBAQAAAAAAAAECAwQFBgcICQoL/8QAtREAAgECBAQDBAcFBAQAAQJ3AAECAxEEBSExBhJBUQdhcRMiMoEIFEKRobHBCSMzUvAVYnLRChYkNOEl8RcYGRomJygpKjU2Nzg5OkNERUZHSElKU1RVVldYWVpjZGVmZ2hpanN0dXZ3eHl6goOEhYaHiImKkpOUlZaXmJmaoqOkpaanqKmqsrO0tba3uLm6wsPExcbHyMnK0tPU1dbX2Nna4uPk5ebn6Onq8vP09fb3+Pn6/9oADAMBAAIRAxEAPwD3LTgyny3eZ5B0Udj6D8K0ComydsqQnCSM46HP8qSaSCNCGXyp0fLv6A98/TFVjqUQIjiYurSfKO271JoAw/F8CC0MMkhMSseFX5sHvXx98arCaPXjJlzhiBkYwO2RX1z40upzIlpDBG06jOVOcn1Pp0rwbxz4XuNUnaWebdJI37whc7Dn17/hQB5p8Nru+s5ytmxxID09cZor0rwN4KSGZra3ZnBJbzXG3PHT+dFAHuI1trwPGjxxIyGT5+MgdsmnWjXcluRdPtjdwyxg8uPXPYVQ8Gqs12FlUSAbRhhnvW7YRxtM7Mik/NyR7igBRpttJMyuwmUx7tocAbvr3/Oqc+lwxQtJ9lhdHGF3EcfX3rpL6OOPS42jRUO/qoxVGZF/tVF2rj5eMUAcrLpjRwhVCp5Q4XgZz70VqTk/aguTtyeO1FAH/9k="/>
          <p:cNvSpPr/>
          <p:nvPr/>
        </p:nvSpPr>
        <p:spPr>
          <a:xfrm>
            <a:off x="212725" y="-144463"/>
            <a:ext cx="304799" cy="304801"/>
          </a:xfrm>
          <a:prstGeom prst="rect">
            <a:avLst/>
          </a:prstGeom>
          <a:noFill/>
          <a:ln>
            <a:noFill/>
          </a:ln>
        </p:spPr>
        <p:txBody>
          <a:bodyPr lIns="91425" tIns="45700" rIns="91425" bIns="45700" anchor="t" anchorCtr="0">
            <a:noAutofit/>
          </a:bodyPr>
          <a:lstStyle/>
          <a:p>
            <a:pPr marL="0" marR="0" lvl="0" indent="0" algn="l" rtl="0">
              <a:spcBef>
                <a:spcPts val="0"/>
              </a:spcBef>
              <a:buNone/>
            </a:pPr>
            <a:endParaRPr sz="7258">
              <a:solidFill>
                <a:schemeClr val="dk1"/>
              </a:solidFill>
              <a:latin typeface="Calibri"/>
              <a:ea typeface="Calibri"/>
              <a:cs typeface="Calibri"/>
              <a:sym typeface="Calibri"/>
            </a:endParaRPr>
          </a:p>
        </p:txBody>
      </p:sp>
      <p:sp>
        <p:nvSpPr>
          <p:cNvPr id="171" name="Shape 171" descr="data:image/png;base64,%20iVBORw0KGgoAAAANSUhEUgAAACgAAAAYCAMAAAHIXX9kAAAAAXNSR0IArs4c6QAAAARnQU1BAACxjwv8YQUAAAH7UExURUtLS1BQUFlZWV5eXmBgYGFhYWNjY2ZmZmhoaGtra21tbW5ubnNzc3V1dXZ2dikpKSwsLC8vLzIyMjMzMzQ0NDU1NTc3Nzg4ODo6Ojw8PD4+PkBAQEFBQUNDQ0VFRUZGRkdHR0hISEtLS0xMTE1NTU9PT1BQUFFRUVJSUlNTU1RUVFZWVldXV1hYWFlZWVpaWltbW1xcXF1dXV5eXl9fX2BgYGFhYWJiYmNjY2RkZGVlZWZmZmdnZ2hoaGlpaWpqamtra2xsbG1tbW5ubm9vb3BwcHFxcXJycnNzc3R0dHV1dXZ2dnd3d3h4eHl5eXp6ent7e3x8fH19fX5+fn9/f4CAgIGBgYKCgoODg4SEhIWFhYaGhoeHh4iIiImJiYqKiouLi4yMjI2NjY6Ojo+Pj5CQkJGRkZKSkpOTk5SUlJWVlZaWlpeXl5iYmJmZmZqampubm5ycnJ2dnZ6enp+fn6CgoKGhoaKioqOjo6SkpKWlpaampqenp6ioqKmpqaqqqqurq6ysrK2tra6urq+vr7CwsLGxsbKysrOzs7S0tLW1tba2tre3t7i4uLm5ubq6uru7u7y8vL29vb6+vr+/v8DAwMHBwcLCwsPDw8TExMbGxsfHx8jIyMnJycrKysvLy8zMzM3Nzc7Ozs/Pz9DQ0NHR0dLS0tTU1NXV1fSBMdMAAAAPdFJOU5+fn5+fn5+fn5+fn5+fn13puskAAAAJcEhZcwAADsMAAA7DAcdvqGQAAAOoSURBVChTDZLnXxt1AId/SrUO1FZUtLVWWioNo1VkCKEJI4zsy7hcbuf2JTeyL+SSywUKVCBCICAyWmsL1j9Tvq+fz/Pi+XwBWBTRaXATqYrD4GMBsg6AJ6xxAwAjLXkMYHTt5BR0oySjppnoD1+AD6CMgjWz+9sb4KYP9sb40qr2N5jw+3CNTNCPnQBGUUlO0SO37wIXjepWPTU3AoFxXDXxemVrvQWCWoyH7O2Dzj9gEiXHMT6nb16B912zUJJNUbySZnkeHhnofdgPusOSEIHQtGI2zDwTnHr03b1h0PXbyiLF18xKzty0NoysyNAboGuezKRYiY8Wq2ajtvnHzvHxK/BZWKQ5AvU4I5hk1DbM56cXb0CXM7gEs0m3P6HZhsShxOrpGzA05VtZXkIYVeeJSIqHhgeGQmDSvYDgLImrGZEX6LnB7+86noAAhuIow0lpheMZbMbRe+v2E+AjNBiO8OlKtWGkkZmZO3cezoJpH4MghJSzrXqRZfHRwTGnDH7xLMFkwSpXjHpjq2ooPJ7dBT97koyqGXpcb5jq83Zze+33FpiEpAyZFlDeqFrVtZ3d9tHZX2AhLik4SeNeudFodo72O0evzoGXYlM0DY0vXltMa81qn79+C5zzYQyNuDxJgtfL+bJc6by7AtOelTDF+OZClGnrIoYJ+xf/gveGJpyeJX/QDyExGCcpQS9kcxlZSGEkicJe58iDH/sdjx3XH1n0h3yBBM6wnJAiGVpKi6LIYhTDsiQ07XjU9+2XPd/c6xsGnwfiBMthSAKOYoyUUXU9V8zr+bwi0VjC/evo/a96vu7p7RsHny6HUF6Tk7FYNIZykqxWG3XbrhQ0kYKhxamxwYH+nxxDUxHQ9XR0PhiFYkgSS8kls2I1qvaabefUsmlk+UTI88w160nmLXDj6cRCIODHBalg1cxaWdNEOV/fa9VWa42dllUxTaNYMl+0QNf4M1+SkyRJkXleUUl/SLA2zFLZKJab23utzVZnv9XunByBD50rUYRTM1Q0IYtUiiQFQbPXraZdX9/Za+0dtPcOD/98fXkGun0xklc1/ZqMExzldU0tEWzGKBm1rXbncPfF7snZxfVegk/cM95IAIIpIZ0KuscmAxiB0jSRNmqFbH01VzTXWscvry4vwQ2n24cgccgfQZOQe2bZG0QZtbRqXgfSFZGnuFxz//zy3X/go1nXwvJKmM0oaYElQiEsEacyBbNelGmKhOPxYFxrnZxfvf0fPTplkQ0uJN8AAAAASUVORK5CYII="/>
          <p:cNvSpPr/>
          <p:nvPr/>
        </p:nvSpPr>
        <p:spPr>
          <a:xfrm>
            <a:off x="152400" y="152400"/>
            <a:ext cx="304799" cy="304799"/>
          </a:xfrm>
          <a:prstGeom prst="rect">
            <a:avLst/>
          </a:prstGeom>
          <a:noFill/>
          <a:ln>
            <a:noFill/>
          </a:ln>
        </p:spPr>
        <p:txBody>
          <a:bodyPr lIns="91425" tIns="45700" rIns="91425" bIns="45700" anchor="t" anchorCtr="0">
            <a:noAutofit/>
          </a:bodyPr>
          <a:lstStyle/>
          <a:p>
            <a:pPr marL="0" marR="0" lvl="0" indent="0" algn="l" rtl="0">
              <a:spcBef>
                <a:spcPts val="0"/>
              </a:spcBef>
              <a:buNone/>
            </a:pPr>
            <a:endParaRPr sz="7258">
              <a:solidFill>
                <a:schemeClr val="dk1"/>
              </a:solidFill>
              <a:latin typeface="Calibri"/>
              <a:ea typeface="Calibri"/>
              <a:cs typeface="Calibri"/>
              <a:sym typeface="Calibri"/>
            </a:endParaRPr>
          </a:p>
        </p:txBody>
      </p:sp>
      <p:sp>
        <p:nvSpPr>
          <p:cNvPr id="172" name="Shape 172" descr="data:image/png;base64,%20iVBORw0KGgoAAAANSUhEUgAAACcAAAAbCAMAAAG/wlZHAAAAAXNSR0IArs4c6QAAAARnQU1BAACxjwv8YQUAAAIiUExURW1tbVdXV19fX2dnZ2hoaG1tbW9vb3d3d3t7e3x8fH19fYODg4SEhIaGhoeHh4iIiIqKioyMjJOTk5SUlJaWlpqamp2dnaioqFtbW15eXl9fX2BgYGFhYWJiYmNjY2RkZGZmZmdnZ2pqamtra21tbW9vb3BwcHJycnZ2dmVlZRQUFBYWFhcXFxgYGBwcHB4eHh8fHyEhISIiIiMjIyQkJCUlJSYmJicnJygoKCkpKSoqKisrKywsLC0tLS4uLi8vLzAwMDExMTIyMjMzMzQ0NDU1NTY2Njc3Nzg4ODk5OTo6Ojs7Ozw8PD09PT4+Pj8/P0BAQEFBQUJCQkNDQ0REREVFRUZGRkdHR0hISElJSUpKSktLS0xMTE1NTU5OTk9PT1BQUFFRUVJSUlNTU1RUVFVVVVZWVldXV1hYWFlZWVpaWltbW1xcXF1dXV5eXl9fX2BgYGFhYWJiYmNjY2RkZGVlZWZmZmdnZ2hoaGlpaWpqamtra2xsbG1tbW5ubm9vb3BwcHFxcXJycnNzc3R0dHV1dXZ2dnd3d3h4eHl5eXp6ent7e3x8fH19fX5+fn9/f4CAgIGBgYKCgoODg4SEhIWFhYaGhoeHh4iIiImJiYqKiouLi4yMjI2NjY6Ojo+Pj5CQkJGRkZKSkpOTk5SUlJWVlZaWlpeXl5qampubm5ycnJ2dnZ+fn6CgoKGhoaKioqOjo6ioqKmpqaysrK2trcDAwAn29tsAAAAqdFJOU+/09PT09PT09PT09PT09PT09PT09PT09Pr6+vr6+vr6+vr6+vr6+vr6+9vmxesAAAAJcEhZcwAADsMAAA7DAcdvqGQAAAQNSURBVChTDdEJW9MGHIDx/+57081d4qaocxfzYAIKVsWyCrQUKT2AVtqmSa80Z5uQpGnS9G5D70Ns6yrDzY25e/t+4xO8z/N74cTBIyoAbzf3bR54jYvOXILnKB6Lw76eDG9DJ42RVyEnkX4HSNyOwMLx4UCXadvixBK8p+xJzKrII6vwRqNy0JK9Afc2jIr9oqqGfV4SGt3uvub71jS9AXq9ICJLEb9hCga7iozeSEdJDUrZ7M798N3ADAeHJbmDb3scTgT4dETK0hyFs3Cs0y6O9MxeLSNFXOvLy0ajMwDv7jX2SpoqyWRgcW7eYZqZuHYPXql3Wq3anpiLbM+LUgiNoeYZOPFTKavVVYHB7OuqLHMho98EL+xk+B1ZQhGpZLGYFxYNd5xueLP/4MHjipyKhniCIkJMDA8FAcbOnzs9Pn7+ky8ufDJ+7tMzZ8dOjsH+00b1yW6lqQtZMYRjKOohoP6w2vxRabbLKud1mq3Gu6YIDNr9/V5pUNWYmNcwazZ8fdMKo3anpeWTAh+1my5brfMXJ9ahU2s2mml+lAi75rFYBF2ZnIJ2YVCt1quCiK4iEuehg+ZZ+KOU0SuKJAU3jf6kGo75F/zwdy2XzxWleNS3jBeTiahrywLFriqrqbiAbLL26Q1k4bLJCjxfjAsCu01WUcvSknHOuGaHJ9/rebU1aiciNLKJ2Z12dxD226PeUyVNRUNkEgsTNHGEEOO1OJ6QEqJGk7hIiRjFw5dnzo6fOfXZxxcunDt5+vOxU2c/OgnvHzzqD9sF/c+/WmpayfYHeVUQU0ke9aHhLbdrw2Vfd3kJCt6pPRj2670fnvS7Zf2Xf0a5dC7FRLybG0uzMwbLquHq9fk7VrcDPvh91Ky3ur2qXm/VNSWVSrIEhTrXbl65dMv83dylr76ZmDa7PPDWsF3tDWuVlq4pqhBPpvCg32lbujm1HMGQLZfTZpy8OHl7AY7vdRuPBr1WtVKuNEtKcVRhWJ/ltk/hGYoI+mNRxL1w7coVeFUvlfPlbKY31AvFI28ex+87zDe2aLkg4n40HPTjruBR98P/DqopudYtFxqlfDabYonQxsq80ZfLZdMSRdERKrJmW7HD6512o5AvyaKklI+2pIntDYd9y++yICxPh1CvaXJqcc2EwEvp3XwuJwlqtcyzDBnw+AJsLWm7PXt99rrBeGtmcnpuxWf3wsuKyslygo4GSSWTSUpZLZdE3Pb7W2tr9ns2x6LVuuzw+hA49uzf3w4Pf/358Nnj4cNeWeCCm0SGwBIEhmFBxON2+1A0EA3Ai5rCMCwv7DAhmpN2Eiwbj0UiNBsOhVAU51IyFWYSNAHP0wk5kxNpOk6TbDKeELTdSo4hYwwnpkSe51g8hscp8n8TQrWdND4tzwAAAABJRU5ErkJggg=="/>
          <p:cNvSpPr/>
          <p:nvPr/>
        </p:nvSpPr>
        <p:spPr>
          <a:xfrm>
            <a:off x="152400" y="152400"/>
            <a:ext cx="304799" cy="304799"/>
          </a:xfrm>
          <a:prstGeom prst="rect">
            <a:avLst/>
          </a:prstGeom>
          <a:noFill/>
          <a:ln>
            <a:noFill/>
          </a:ln>
        </p:spPr>
        <p:txBody>
          <a:bodyPr lIns="91425" tIns="45700" rIns="91425" bIns="45700" anchor="t" anchorCtr="0">
            <a:noAutofit/>
          </a:bodyPr>
          <a:lstStyle/>
          <a:p>
            <a:pPr marL="0" marR="0" lvl="0" indent="0" algn="l" rtl="0">
              <a:spcBef>
                <a:spcPts val="0"/>
              </a:spcBef>
              <a:buNone/>
            </a:pPr>
            <a:endParaRPr sz="7258">
              <a:solidFill>
                <a:schemeClr val="dk1"/>
              </a:solidFill>
              <a:latin typeface="Calibri"/>
              <a:ea typeface="Calibri"/>
              <a:cs typeface="Calibri"/>
              <a:sym typeface="Calibri"/>
            </a:endParaRPr>
          </a:p>
        </p:txBody>
      </p:sp>
      <p:sp>
        <p:nvSpPr>
          <p:cNvPr id="173" name="Shape 173" descr="data:image/jpg;base64,%20/9j/4AAQSkZJRgABAQEAYABgAAD/2wBDAAUDBAQEAwUEBAQFBQUGBwwIBwcHBw8LCwkMEQ8SEhEPERETFhwXExQaFRERGCEYGh0dHx8fExciJCIeJBweHx7/2wBDAQUFBQcGBw4ICA4eFBEUHh4eHh4eHh4eHh4eHh4eHh4eHh4eHh4eHh4eHh4eHh4eHh4eHh4eHh4eHh4eHh4eHh7/wAARCAAaACcDASIAAhEBAxEB/8QAHwAAAQUBAQEBAQEAAAAAAAAAAAECAwQFBgcICQoL/8QAtRAAAgEDAwIEAwUFBAQAAAF9AQIDAAQRBRIhMUEGE1FhByJxFDKBkaEII0KxwRVS0fAkM2JyggkKFhcYGRolJicoKSo0NTY3ODk6Q0RFRkdISUpTVFVWV1hZWmNkZWZnaGlqc3R1dnd4eXqDhIWGh4iJipKTlJWWl5iZmqKjpKWmp6ipqrKztLW2t7i5usLDxMXGx8jJytLT1NXW19jZ2uHi4+Tl5ufo6erx8vP09fb3+Pn6/8QAHwEAAwEBAQEBAQEBAQAAAAAAAAECAwQFBgcICQoL/8QAtREAAgECBAQDBAcFBAQAAQJ3AAECAxEEBSExBhJBUQdhcRMiMoEIFEKRobHBCSMzUvAVYnLRChYkNOEl8RcYGRomJygpKjU2Nzg5OkNERUZHSElKU1RVVldYWVpjZGVmZ2hpanN0dXZ3eHl6goOEhYaHiImKkpOUlZaXmJmaoqOkpaanqKmqsrO0tba3uLm6wsPExcbHyMnK0tPU1dbX2Nna4uPk5ebn6Onq8vP09fb3+Pn6/9oADAMBAAIRAxEAPwD3LTgyny3eZ5B0Udj6D8K0ComydsqQnCSM46HP8qSaSCNCGXyp0fLv6A98/TFVjqUQIjiYurSfKO271JoAw/F8CC0MMkhMSseFX5sHvXx98arCaPXjJlzhiBkYwO2RX1z40upzIlpDBG06jOVOcn1Pp0rwbxz4XuNUnaWebdJI37whc7Dn17/hQB5p8Nru+s5ytmxxID09cZor0rwN4KSGZra3ZnBJbzXG3PHT+dFAHuI1trwPGjxxIyGT5+MgdsmnWjXcluRdPtjdwyxg8uPXPYVQ8Gqs12FlUSAbRhhnvW7YRxtM7Mik/NyR7igBRpttJMyuwmUx7tocAbvr3/Oqc+lwxQtJ9lhdHGF3EcfX3rpL6OOPS42jRUO/qoxVGZF/tVF2rj5eMUAcrLpjRwhVCp5Q4XgZz70VqTk/aguTtyeO1FAH/9k="/>
          <p:cNvSpPr/>
          <p:nvPr/>
        </p:nvSpPr>
        <p:spPr>
          <a:xfrm>
            <a:off x="365125" y="7937"/>
            <a:ext cx="304799" cy="304801"/>
          </a:xfrm>
          <a:prstGeom prst="rect">
            <a:avLst/>
          </a:prstGeom>
          <a:noFill/>
          <a:ln>
            <a:noFill/>
          </a:ln>
        </p:spPr>
        <p:txBody>
          <a:bodyPr lIns="91425" tIns="45700" rIns="91425" bIns="45700" anchor="t" anchorCtr="0">
            <a:noAutofit/>
          </a:bodyPr>
          <a:lstStyle/>
          <a:p>
            <a:pPr marL="0" marR="0" lvl="0" indent="0" algn="l" rtl="0">
              <a:spcBef>
                <a:spcPts val="0"/>
              </a:spcBef>
              <a:buNone/>
            </a:pPr>
            <a:endParaRPr sz="7258">
              <a:solidFill>
                <a:schemeClr val="dk1"/>
              </a:solidFill>
              <a:latin typeface="Calibri"/>
              <a:ea typeface="Calibri"/>
              <a:cs typeface="Calibri"/>
              <a:sym typeface="Calibri"/>
            </a:endParaRPr>
          </a:p>
        </p:txBody>
      </p:sp>
      <p:sp>
        <p:nvSpPr>
          <p:cNvPr id="11" name="Donut 10">
            <a:extLst>
              <a:ext uri="{FF2B5EF4-FFF2-40B4-BE49-F238E27FC236}">
                <a16:creationId xmlns:a16="http://schemas.microsoft.com/office/drawing/2014/main" id="{AFFECAA1-D4E9-2742-A513-C6F715328C53}"/>
              </a:ext>
            </a:extLst>
          </p:cNvPr>
          <p:cNvSpPr/>
          <p:nvPr/>
        </p:nvSpPr>
        <p:spPr>
          <a:xfrm>
            <a:off x="6010685" y="25044955"/>
            <a:ext cx="66911" cy="67242"/>
          </a:xfrm>
          <a:prstGeom prst="don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30" name="Donut 129">
            <a:extLst>
              <a:ext uri="{FF2B5EF4-FFF2-40B4-BE49-F238E27FC236}">
                <a16:creationId xmlns:a16="http://schemas.microsoft.com/office/drawing/2014/main" id="{5B38A3F0-2E74-D94C-8BDC-93563DE3F365}"/>
              </a:ext>
            </a:extLst>
          </p:cNvPr>
          <p:cNvSpPr/>
          <p:nvPr/>
        </p:nvSpPr>
        <p:spPr>
          <a:xfrm>
            <a:off x="8122073" y="20711081"/>
            <a:ext cx="45719" cy="68170"/>
          </a:xfrm>
          <a:prstGeom prst="don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solidFill>
                <a:schemeClr val="tx1"/>
              </a:solidFill>
            </a:endParaRPr>
          </a:p>
        </p:txBody>
      </p:sp>
      <p:sp>
        <p:nvSpPr>
          <p:cNvPr id="30" name="TextBox 29">
            <a:extLst>
              <a:ext uri="{FF2B5EF4-FFF2-40B4-BE49-F238E27FC236}">
                <a16:creationId xmlns:a16="http://schemas.microsoft.com/office/drawing/2014/main" id="{6A176079-8729-774C-9AF4-95D4B74FBE11}"/>
              </a:ext>
            </a:extLst>
          </p:cNvPr>
          <p:cNvSpPr txBox="1"/>
          <p:nvPr/>
        </p:nvSpPr>
        <p:spPr>
          <a:xfrm>
            <a:off x="971148" y="28398713"/>
            <a:ext cx="11669085" cy="707886"/>
          </a:xfrm>
          <a:prstGeom prst="rect">
            <a:avLst/>
          </a:prstGeom>
          <a:noFill/>
          <a:ln w="127000">
            <a:solidFill>
              <a:schemeClr val="accent6"/>
            </a:solidFill>
          </a:ln>
        </p:spPr>
        <p:txBody>
          <a:bodyPr wrap="square" rtlCol="0">
            <a:spAutoFit/>
          </a:bodyPr>
          <a:lstStyle/>
          <a:p>
            <a:pPr lvl="0" algn="ctr">
              <a:buSzPct val="25000"/>
            </a:pPr>
            <a:r>
              <a:rPr lang="en-US" sz="4000" b="1" dirty="0"/>
              <a:t>OBJECTIVE</a:t>
            </a:r>
            <a:endParaRPr lang="en-US" sz="4000" dirty="0"/>
          </a:p>
        </p:txBody>
      </p:sp>
      <p:sp>
        <p:nvSpPr>
          <p:cNvPr id="14" name="TextBox 13">
            <a:extLst>
              <a:ext uri="{FF2B5EF4-FFF2-40B4-BE49-F238E27FC236}">
                <a16:creationId xmlns:a16="http://schemas.microsoft.com/office/drawing/2014/main" id="{992D4E8F-25A7-DC4D-BEB8-F8A73CAC3FB1}"/>
              </a:ext>
            </a:extLst>
          </p:cNvPr>
          <p:cNvSpPr txBox="1"/>
          <p:nvPr/>
        </p:nvSpPr>
        <p:spPr>
          <a:xfrm>
            <a:off x="27039513" y="30876100"/>
            <a:ext cx="16634042" cy="1754326"/>
          </a:xfrm>
          <a:prstGeom prst="rect">
            <a:avLst/>
          </a:prstGeom>
          <a:noFill/>
        </p:spPr>
        <p:txBody>
          <a:bodyPr wrap="square" rtlCol="0">
            <a:spAutoFit/>
          </a:bodyPr>
          <a:lstStyle/>
          <a:p>
            <a:pPr algn="just"/>
            <a:r>
              <a:rPr lang="en-US" sz="3600" dirty="0"/>
              <a:t>I would like to thank the Science Department at Dominican College for funding this study, as well as Dr. Bernadette Connors and Dr. Regina Alvarez for their mentorship. We also thank Siobhan O’Sullivan for laboratory assistance.</a:t>
            </a:r>
          </a:p>
        </p:txBody>
      </p:sp>
      <p:sp>
        <p:nvSpPr>
          <p:cNvPr id="45" name="TextBox 44">
            <a:extLst>
              <a:ext uri="{FF2B5EF4-FFF2-40B4-BE49-F238E27FC236}">
                <a16:creationId xmlns:a16="http://schemas.microsoft.com/office/drawing/2014/main" id="{A127CD55-6FE9-8540-8B41-1E014A260AB4}"/>
              </a:ext>
            </a:extLst>
          </p:cNvPr>
          <p:cNvSpPr txBox="1"/>
          <p:nvPr/>
        </p:nvSpPr>
        <p:spPr>
          <a:xfrm>
            <a:off x="677758" y="12448559"/>
            <a:ext cx="11962476" cy="707886"/>
          </a:xfrm>
          <a:prstGeom prst="rect">
            <a:avLst/>
          </a:prstGeom>
          <a:noFill/>
          <a:ln w="127000">
            <a:solidFill>
              <a:schemeClr val="accent6"/>
            </a:solidFill>
          </a:ln>
        </p:spPr>
        <p:txBody>
          <a:bodyPr wrap="square" rtlCol="0">
            <a:spAutoFit/>
          </a:bodyPr>
          <a:lstStyle/>
          <a:p>
            <a:pPr algn="ctr"/>
            <a:r>
              <a:rPr lang="en-US" sz="4000" b="1" dirty="0"/>
              <a:t>BACKGROUND</a:t>
            </a:r>
          </a:p>
        </p:txBody>
      </p:sp>
      <p:sp>
        <p:nvSpPr>
          <p:cNvPr id="47" name="TextBox 46">
            <a:extLst>
              <a:ext uri="{FF2B5EF4-FFF2-40B4-BE49-F238E27FC236}">
                <a16:creationId xmlns:a16="http://schemas.microsoft.com/office/drawing/2014/main" id="{97A3E549-9284-B74F-B225-8805F70D1A5B}"/>
              </a:ext>
            </a:extLst>
          </p:cNvPr>
          <p:cNvSpPr txBox="1"/>
          <p:nvPr/>
        </p:nvSpPr>
        <p:spPr>
          <a:xfrm>
            <a:off x="13960032" y="21053288"/>
            <a:ext cx="12271818" cy="707886"/>
          </a:xfrm>
          <a:prstGeom prst="rect">
            <a:avLst/>
          </a:prstGeom>
          <a:noFill/>
          <a:ln w="127000">
            <a:solidFill>
              <a:schemeClr val="accent6"/>
            </a:solidFill>
          </a:ln>
        </p:spPr>
        <p:txBody>
          <a:bodyPr wrap="square" rtlCol="0">
            <a:spAutoFit/>
          </a:bodyPr>
          <a:lstStyle/>
          <a:p>
            <a:pPr algn="ctr"/>
            <a:r>
              <a:rPr lang="en-US" sz="4000" b="1" dirty="0"/>
              <a:t>METHODOLOGY</a:t>
            </a:r>
          </a:p>
        </p:txBody>
      </p:sp>
      <p:sp>
        <p:nvSpPr>
          <p:cNvPr id="49" name="TextBox 48">
            <a:extLst>
              <a:ext uri="{FF2B5EF4-FFF2-40B4-BE49-F238E27FC236}">
                <a16:creationId xmlns:a16="http://schemas.microsoft.com/office/drawing/2014/main" id="{A3B53C57-5975-8B41-A81B-A7816362A328}"/>
              </a:ext>
            </a:extLst>
          </p:cNvPr>
          <p:cNvSpPr txBox="1"/>
          <p:nvPr/>
        </p:nvSpPr>
        <p:spPr>
          <a:xfrm>
            <a:off x="13743621" y="4491330"/>
            <a:ext cx="11842617" cy="706872"/>
          </a:xfrm>
          <a:prstGeom prst="rect">
            <a:avLst/>
          </a:prstGeom>
          <a:noFill/>
          <a:ln w="127000">
            <a:solidFill>
              <a:schemeClr val="accent6"/>
            </a:solidFill>
          </a:ln>
        </p:spPr>
        <p:txBody>
          <a:bodyPr wrap="square" rtlCol="0">
            <a:spAutoFit/>
          </a:bodyPr>
          <a:lstStyle/>
          <a:p>
            <a:pPr lvl="0" algn="ctr">
              <a:buSzPct val="25000"/>
            </a:pPr>
            <a:r>
              <a:rPr lang="en-US" sz="4000" b="1" dirty="0"/>
              <a:t>PHAGES</a:t>
            </a:r>
            <a:endParaRPr lang="en-US" sz="4000" dirty="0"/>
          </a:p>
        </p:txBody>
      </p:sp>
      <p:sp>
        <p:nvSpPr>
          <p:cNvPr id="52" name="TextBox 51">
            <a:extLst>
              <a:ext uri="{FF2B5EF4-FFF2-40B4-BE49-F238E27FC236}">
                <a16:creationId xmlns:a16="http://schemas.microsoft.com/office/drawing/2014/main" id="{3DB15AEE-3B40-3548-B78C-B2E3D659CED9}"/>
              </a:ext>
            </a:extLst>
          </p:cNvPr>
          <p:cNvSpPr txBox="1"/>
          <p:nvPr/>
        </p:nvSpPr>
        <p:spPr>
          <a:xfrm>
            <a:off x="26683973" y="4481419"/>
            <a:ext cx="15330777" cy="707886"/>
          </a:xfrm>
          <a:prstGeom prst="rect">
            <a:avLst/>
          </a:prstGeom>
          <a:noFill/>
          <a:ln w="127000">
            <a:solidFill>
              <a:schemeClr val="accent6"/>
            </a:solidFill>
          </a:ln>
        </p:spPr>
        <p:txBody>
          <a:bodyPr wrap="square" rtlCol="0">
            <a:spAutoFit/>
          </a:bodyPr>
          <a:lstStyle/>
          <a:p>
            <a:pPr algn="ctr"/>
            <a:r>
              <a:rPr lang="en-US" sz="4000" b="1" dirty="0"/>
              <a:t>RESULTS</a:t>
            </a:r>
          </a:p>
        </p:txBody>
      </p:sp>
      <p:sp>
        <p:nvSpPr>
          <p:cNvPr id="55" name="TextBox 54">
            <a:extLst>
              <a:ext uri="{FF2B5EF4-FFF2-40B4-BE49-F238E27FC236}">
                <a16:creationId xmlns:a16="http://schemas.microsoft.com/office/drawing/2014/main" id="{25080A49-3A0E-3B48-BDAD-94F9DCA9836B}"/>
              </a:ext>
            </a:extLst>
          </p:cNvPr>
          <p:cNvSpPr txBox="1"/>
          <p:nvPr/>
        </p:nvSpPr>
        <p:spPr>
          <a:xfrm>
            <a:off x="27717456" y="24724633"/>
            <a:ext cx="13923045" cy="707886"/>
          </a:xfrm>
          <a:prstGeom prst="rect">
            <a:avLst/>
          </a:prstGeom>
          <a:noFill/>
          <a:ln w="127000">
            <a:solidFill>
              <a:schemeClr val="accent6"/>
            </a:solidFill>
          </a:ln>
        </p:spPr>
        <p:txBody>
          <a:bodyPr wrap="square" rtlCol="0">
            <a:spAutoFit/>
          </a:bodyPr>
          <a:lstStyle/>
          <a:p>
            <a:pPr algn="ctr"/>
            <a:r>
              <a:rPr lang="en-US" sz="4000" b="1" dirty="0"/>
              <a:t>REFERENCES</a:t>
            </a:r>
          </a:p>
        </p:txBody>
      </p:sp>
      <p:graphicFrame>
        <p:nvGraphicFramePr>
          <p:cNvPr id="58" name="Table 4">
            <a:extLst>
              <a:ext uri="{FF2B5EF4-FFF2-40B4-BE49-F238E27FC236}">
                <a16:creationId xmlns:a16="http://schemas.microsoft.com/office/drawing/2014/main" id="{B75B8E02-9E34-1549-A2EC-11BF97D8E953}"/>
              </a:ext>
            </a:extLst>
          </p:cNvPr>
          <p:cNvGraphicFramePr>
            <a:graphicFrameLocks noGrp="1"/>
          </p:cNvGraphicFramePr>
          <p:nvPr>
            <p:extLst>
              <p:ext uri="{D42A27DB-BD31-4B8C-83A1-F6EECF244321}">
                <p14:modId xmlns:p14="http://schemas.microsoft.com/office/powerpoint/2010/main" val="2543085770"/>
              </p:ext>
            </p:extLst>
          </p:nvPr>
        </p:nvGraphicFramePr>
        <p:xfrm>
          <a:off x="13743622" y="5492918"/>
          <a:ext cx="11842616" cy="4885189"/>
        </p:xfrm>
        <a:graphic>
          <a:graphicData uri="http://schemas.openxmlformats.org/drawingml/2006/table">
            <a:tbl>
              <a:tblPr firstRow="1" bandRow="1">
                <a:tableStyleId>{93296810-A885-4BE3-A3E7-6D5BEEA58F35}</a:tableStyleId>
              </a:tblPr>
              <a:tblGrid>
                <a:gridCol w="2801617">
                  <a:extLst>
                    <a:ext uri="{9D8B030D-6E8A-4147-A177-3AD203B41FA5}">
                      <a16:colId xmlns:a16="http://schemas.microsoft.com/office/drawing/2014/main" val="1676542180"/>
                    </a:ext>
                  </a:extLst>
                </a:gridCol>
                <a:gridCol w="1935430">
                  <a:extLst>
                    <a:ext uri="{9D8B030D-6E8A-4147-A177-3AD203B41FA5}">
                      <a16:colId xmlns:a16="http://schemas.microsoft.com/office/drawing/2014/main" val="2549141086"/>
                    </a:ext>
                  </a:extLst>
                </a:gridCol>
                <a:gridCol w="2368523">
                  <a:extLst>
                    <a:ext uri="{9D8B030D-6E8A-4147-A177-3AD203B41FA5}">
                      <a16:colId xmlns:a16="http://schemas.microsoft.com/office/drawing/2014/main" val="2856160803"/>
                    </a:ext>
                  </a:extLst>
                </a:gridCol>
                <a:gridCol w="2368523">
                  <a:extLst>
                    <a:ext uri="{9D8B030D-6E8A-4147-A177-3AD203B41FA5}">
                      <a16:colId xmlns:a16="http://schemas.microsoft.com/office/drawing/2014/main" val="1512074766"/>
                    </a:ext>
                  </a:extLst>
                </a:gridCol>
                <a:gridCol w="2368523">
                  <a:extLst>
                    <a:ext uri="{9D8B030D-6E8A-4147-A177-3AD203B41FA5}">
                      <a16:colId xmlns:a16="http://schemas.microsoft.com/office/drawing/2014/main" val="2096461632"/>
                    </a:ext>
                  </a:extLst>
                </a:gridCol>
              </a:tblGrid>
              <a:tr h="1670030">
                <a:tc>
                  <a:txBody>
                    <a:bodyPr/>
                    <a:lstStyle/>
                    <a:p>
                      <a:pPr algn="ctr"/>
                      <a:r>
                        <a:rPr lang="en-US" sz="2400" dirty="0">
                          <a:solidFill>
                            <a:schemeClr val="tx1"/>
                          </a:solidFill>
                        </a:rPr>
                        <a:t>Phage Name</a:t>
                      </a:r>
                    </a:p>
                  </a:txBody>
                  <a:tcPr anchor="ctr"/>
                </a:tc>
                <a:tc>
                  <a:txBody>
                    <a:bodyPr/>
                    <a:lstStyle/>
                    <a:p>
                      <a:pPr algn="ctr"/>
                      <a:r>
                        <a:rPr lang="en-US" sz="2400" dirty="0">
                          <a:solidFill>
                            <a:schemeClr val="tx1"/>
                          </a:solidFill>
                        </a:rPr>
                        <a:t>Cluster Identity</a:t>
                      </a:r>
                    </a:p>
                  </a:txBody>
                  <a:tcPr anchor="ctr"/>
                </a:tc>
                <a:tc>
                  <a:txBody>
                    <a:bodyPr/>
                    <a:lstStyle/>
                    <a:p>
                      <a:pPr algn="ctr"/>
                      <a:r>
                        <a:rPr lang="en-US" sz="2400" dirty="0">
                          <a:solidFill>
                            <a:schemeClr val="tx1"/>
                          </a:solidFill>
                        </a:rPr>
                        <a:t>Genome Length (bp)</a:t>
                      </a:r>
                    </a:p>
                  </a:txBody>
                  <a:tcPr anchor="ctr"/>
                </a:tc>
                <a:tc>
                  <a:txBody>
                    <a:bodyPr/>
                    <a:lstStyle/>
                    <a:p>
                      <a:pPr algn="ctr"/>
                      <a:r>
                        <a:rPr lang="en-US" sz="2400" dirty="0">
                          <a:solidFill>
                            <a:schemeClr val="tx1"/>
                          </a:solidFill>
                        </a:rPr>
                        <a:t>Number of Proteins Run</a:t>
                      </a:r>
                    </a:p>
                  </a:txBody>
                  <a:tcPr anchor="ctr"/>
                </a:tc>
                <a:tc>
                  <a:txBody>
                    <a:bodyPr/>
                    <a:lstStyle/>
                    <a:p>
                      <a:pPr algn="ctr"/>
                      <a:r>
                        <a:rPr lang="en-US" sz="2400" dirty="0">
                          <a:solidFill>
                            <a:schemeClr val="tx1"/>
                          </a:solidFill>
                        </a:rPr>
                        <a:t>% of Probable HGT</a:t>
                      </a:r>
                    </a:p>
                  </a:txBody>
                  <a:tcPr anchor="ctr"/>
                </a:tc>
                <a:extLst>
                  <a:ext uri="{0D108BD9-81ED-4DB2-BD59-A6C34878D82A}">
                    <a16:rowId xmlns:a16="http://schemas.microsoft.com/office/drawing/2014/main" val="2357202504"/>
                  </a:ext>
                </a:extLst>
              </a:tr>
              <a:tr h="643210">
                <a:tc>
                  <a:txBody>
                    <a:bodyPr/>
                    <a:lstStyle/>
                    <a:p>
                      <a:pPr algn="ctr"/>
                      <a:r>
                        <a:rPr lang="en-US" sz="2400" dirty="0">
                          <a:solidFill>
                            <a:schemeClr val="tx1"/>
                          </a:solidFill>
                        </a:rPr>
                        <a:t>Apex</a:t>
                      </a:r>
                    </a:p>
                  </a:txBody>
                  <a:tcPr anchor="ctr"/>
                </a:tc>
                <a:tc>
                  <a:txBody>
                    <a:bodyPr/>
                    <a:lstStyle/>
                    <a:p>
                      <a:pPr algn="ctr"/>
                      <a:r>
                        <a:rPr lang="en-US" sz="2400" dirty="0">
                          <a:solidFill>
                            <a:schemeClr val="tx1"/>
                          </a:solidFill>
                        </a:rPr>
                        <a:t>B, B4</a:t>
                      </a:r>
                    </a:p>
                  </a:txBody>
                  <a:tcPr anchor="ctr"/>
                </a:tc>
                <a:tc>
                  <a:txBody>
                    <a:bodyPr/>
                    <a:lstStyle/>
                    <a:p>
                      <a:pPr algn="ctr"/>
                      <a:r>
                        <a:rPr lang="en-US" sz="2400" dirty="0">
                          <a:solidFill>
                            <a:schemeClr val="tx1"/>
                          </a:solidFill>
                        </a:rPr>
                        <a:t>71244</a:t>
                      </a:r>
                    </a:p>
                  </a:txBody>
                  <a:tcPr anchor="ctr"/>
                </a:tc>
                <a:tc>
                  <a:txBody>
                    <a:bodyPr/>
                    <a:lstStyle/>
                    <a:p>
                      <a:pPr algn="ctr"/>
                      <a:r>
                        <a:rPr lang="en-US" sz="2400" dirty="0">
                          <a:solidFill>
                            <a:schemeClr val="tx1"/>
                          </a:solidFill>
                        </a:rPr>
                        <a:t>7</a:t>
                      </a:r>
                    </a:p>
                  </a:txBody>
                  <a:tcPr anchor="ctr"/>
                </a:tc>
                <a:tc>
                  <a:txBody>
                    <a:bodyPr/>
                    <a:lstStyle/>
                    <a:p>
                      <a:pPr algn="ctr"/>
                      <a:r>
                        <a:rPr lang="en-US" sz="2400" dirty="0">
                          <a:solidFill>
                            <a:schemeClr val="tx1"/>
                          </a:solidFill>
                        </a:rPr>
                        <a:t>85.7%</a:t>
                      </a:r>
                    </a:p>
                  </a:txBody>
                  <a:tcPr anchor="ctr"/>
                </a:tc>
                <a:extLst>
                  <a:ext uri="{0D108BD9-81ED-4DB2-BD59-A6C34878D82A}">
                    <a16:rowId xmlns:a16="http://schemas.microsoft.com/office/drawing/2014/main" val="1459231750"/>
                  </a:ext>
                </a:extLst>
              </a:tr>
              <a:tr h="642319">
                <a:tc>
                  <a:txBody>
                    <a:bodyPr/>
                    <a:lstStyle/>
                    <a:p>
                      <a:pPr algn="ctr"/>
                      <a:r>
                        <a:rPr lang="en-US" sz="2400" dirty="0" err="1">
                          <a:solidFill>
                            <a:schemeClr val="tx1"/>
                          </a:solidFill>
                        </a:rPr>
                        <a:t>EleanorGeorge</a:t>
                      </a:r>
                      <a:endParaRPr lang="en-US" sz="2400" dirty="0">
                        <a:solidFill>
                          <a:schemeClr val="tx1"/>
                        </a:solidFill>
                      </a:endParaRPr>
                    </a:p>
                  </a:txBody>
                  <a:tcPr anchor="ctr"/>
                </a:tc>
                <a:tc>
                  <a:txBody>
                    <a:bodyPr/>
                    <a:lstStyle/>
                    <a:p>
                      <a:pPr algn="ctr"/>
                      <a:r>
                        <a:rPr lang="en-US" sz="2400" dirty="0">
                          <a:solidFill>
                            <a:schemeClr val="tx1"/>
                          </a:solidFill>
                        </a:rPr>
                        <a:t>F, F1</a:t>
                      </a:r>
                    </a:p>
                  </a:txBody>
                  <a:tcPr anchor="ctr"/>
                </a:tc>
                <a:tc>
                  <a:txBody>
                    <a:bodyPr/>
                    <a:lstStyle/>
                    <a:p>
                      <a:pPr algn="ctr"/>
                      <a:r>
                        <a:rPr lang="en-US" sz="2400" dirty="0">
                          <a:solidFill>
                            <a:schemeClr val="tx1"/>
                          </a:solidFill>
                        </a:rPr>
                        <a:t>59482</a:t>
                      </a:r>
                    </a:p>
                  </a:txBody>
                  <a:tcPr anchor="ctr"/>
                </a:tc>
                <a:tc>
                  <a:txBody>
                    <a:bodyPr/>
                    <a:lstStyle/>
                    <a:p>
                      <a:pPr algn="ctr"/>
                      <a:r>
                        <a:rPr lang="en-US" sz="2400" dirty="0">
                          <a:solidFill>
                            <a:schemeClr val="tx1"/>
                          </a:solidFill>
                        </a:rPr>
                        <a:t>12</a:t>
                      </a:r>
                    </a:p>
                  </a:txBody>
                  <a:tcPr anchor="ctr"/>
                </a:tc>
                <a:tc>
                  <a:txBody>
                    <a:bodyPr/>
                    <a:lstStyle/>
                    <a:p>
                      <a:pPr algn="ctr"/>
                      <a:r>
                        <a:rPr lang="en-US" sz="2400" dirty="0">
                          <a:solidFill>
                            <a:schemeClr val="tx1"/>
                          </a:solidFill>
                        </a:rPr>
                        <a:t>83.3%</a:t>
                      </a:r>
                    </a:p>
                  </a:txBody>
                  <a:tcPr anchor="ctr"/>
                </a:tc>
                <a:extLst>
                  <a:ext uri="{0D108BD9-81ED-4DB2-BD59-A6C34878D82A}">
                    <a16:rowId xmlns:a16="http://schemas.microsoft.com/office/drawing/2014/main" val="2234455514"/>
                  </a:ext>
                </a:extLst>
              </a:tr>
              <a:tr h="643210">
                <a:tc>
                  <a:txBody>
                    <a:bodyPr/>
                    <a:lstStyle/>
                    <a:p>
                      <a:pPr algn="ctr"/>
                      <a:r>
                        <a:rPr lang="en-US" sz="2400" dirty="0">
                          <a:solidFill>
                            <a:schemeClr val="tx1"/>
                          </a:solidFill>
                        </a:rPr>
                        <a:t>Joselito</a:t>
                      </a:r>
                    </a:p>
                  </a:txBody>
                  <a:tcPr anchor="ctr"/>
                </a:tc>
                <a:tc>
                  <a:txBody>
                    <a:bodyPr/>
                    <a:lstStyle/>
                    <a:p>
                      <a:pPr algn="ctr"/>
                      <a:r>
                        <a:rPr lang="en-US" sz="2400" dirty="0">
                          <a:solidFill>
                            <a:schemeClr val="tx1"/>
                          </a:solidFill>
                        </a:rPr>
                        <a:t>A, A11</a:t>
                      </a:r>
                    </a:p>
                  </a:txBody>
                  <a:tcPr anchor="ctr"/>
                </a:tc>
                <a:tc>
                  <a:txBody>
                    <a:bodyPr/>
                    <a:lstStyle/>
                    <a:p>
                      <a:pPr algn="ctr"/>
                      <a:r>
                        <a:rPr lang="en-US" sz="2400" dirty="0">
                          <a:solidFill>
                            <a:schemeClr val="tx1"/>
                          </a:solidFill>
                        </a:rPr>
                        <a:t>52347</a:t>
                      </a:r>
                    </a:p>
                  </a:txBody>
                  <a:tcPr anchor="ctr"/>
                </a:tc>
                <a:tc>
                  <a:txBody>
                    <a:bodyPr/>
                    <a:lstStyle/>
                    <a:p>
                      <a:pPr algn="ctr"/>
                      <a:r>
                        <a:rPr lang="en-US" sz="2400" dirty="0">
                          <a:solidFill>
                            <a:schemeClr val="tx1"/>
                          </a:solidFill>
                        </a:rPr>
                        <a:t>15</a:t>
                      </a:r>
                    </a:p>
                  </a:txBody>
                  <a:tcPr anchor="ctr"/>
                </a:tc>
                <a:tc>
                  <a:txBody>
                    <a:bodyPr/>
                    <a:lstStyle/>
                    <a:p>
                      <a:pPr algn="ctr"/>
                      <a:r>
                        <a:rPr lang="en-US" sz="2400" dirty="0">
                          <a:solidFill>
                            <a:schemeClr val="tx1"/>
                          </a:solidFill>
                        </a:rPr>
                        <a:t>100%</a:t>
                      </a:r>
                    </a:p>
                  </a:txBody>
                  <a:tcPr anchor="ctr"/>
                </a:tc>
                <a:extLst>
                  <a:ext uri="{0D108BD9-81ED-4DB2-BD59-A6C34878D82A}">
                    <a16:rowId xmlns:a16="http://schemas.microsoft.com/office/drawing/2014/main" val="535311633"/>
                  </a:ext>
                </a:extLst>
              </a:tr>
              <a:tr h="643210">
                <a:tc>
                  <a:txBody>
                    <a:bodyPr/>
                    <a:lstStyle/>
                    <a:p>
                      <a:pPr algn="ctr"/>
                      <a:r>
                        <a:rPr lang="en-US" sz="2400" dirty="0" err="1">
                          <a:solidFill>
                            <a:schemeClr val="tx1"/>
                          </a:solidFill>
                        </a:rPr>
                        <a:t>Miniwave</a:t>
                      </a:r>
                      <a:endParaRPr lang="en-US" sz="2400" dirty="0">
                        <a:solidFill>
                          <a:schemeClr val="tx1"/>
                        </a:solidFill>
                      </a:endParaRPr>
                    </a:p>
                  </a:txBody>
                  <a:tcPr anchor="ctr"/>
                </a:tc>
                <a:tc>
                  <a:txBody>
                    <a:bodyPr/>
                    <a:lstStyle/>
                    <a:p>
                      <a:pPr algn="ctr"/>
                      <a:r>
                        <a:rPr lang="en-US" sz="2400" dirty="0">
                          <a:solidFill>
                            <a:schemeClr val="tx1"/>
                          </a:solidFill>
                        </a:rPr>
                        <a:t>E</a:t>
                      </a:r>
                    </a:p>
                  </a:txBody>
                  <a:tcPr anchor="ctr"/>
                </a:tc>
                <a:tc>
                  <a:txBody>
                    <a:bodyPr/>
                    <a:lstStyle/>
                    <a:p>
                      <a:pPr algn="ctr"/>
                      <a:r>
                        <a:rPr lang="en-US" sz="2400" dirty="0">
                          <a:solidFill>
                            <a:schemeClr val="tx1"/>
                          </a:solidFill>
                        </a:rPr>
                        <a:t>74961</a:t>
                      </a:r>
                    </a:p>
                  </a:txBody>
                  <a:tcPr anchor="ctr"/>
                </a:tc>
                <a:tc>
                  <a:txBody>
                    <a:bodyPr/>
                    <a:lstStyle/>
                    <a:p>
                      <a:pPr algn="ctr"/>
                      <a:r>
                        <a:rPr lang="en-US" sz="2400" dirty="0">
                          <a:solidFill>
                            <a:schemeClr val="tx1"/>
                          </a:solidFill>
                        </a:rPr>
                        <a:t>15</a:t>
                      </a:r>
                    </a:p>
                  </a:txBody>
                  <a:tcPr anchor="ctr"/>
                </a:tc>
                <a:tc>
                  <a:txBody>
                    <a:bodyPr/>
                    <a:lstStyle/>
                    <a:p>
                      <a:pPr algn="ctr"/>
                      <a:r>
                        <a:rPr lang="en-US" sz="2400" dirty="0">
                          <a:solidFill>
                            <a:schemeClr val="tx1"/>
                          </a:solidFill>
                        </a:rPr>
                        <a:t>86.6%</a:t>
                      </a:r>
                    </a:p>
                  </a:txBody>
                  <a:tcPr anchor="ctr"/>
                </a:tc>
                <a:extLst>
                  <a:ext uri="{0D108BD9-81ED-4DB2-BD59-A6C34878D82A}">
                    <a16:rowId xmlns:a16="http://schemas.microsoft.com/office/drawing/2014/main" val="1923984081"/>
                  </a:ext>
                </a:extLst>
              </a:tr>
              <a:tr h="643210">
                <a:tc>
                  <a:txBody>
                    <a:bodyPr/>
                    <a:lstStyle/>
                    <a:p>
                      <a:pPr algn="ctr"/>
                      <a:r>
                        <a:rPr lang="en-US" sz="2400" dirty="0" err="1">
                          <a:solidFill>
                            <a:schemeClr val="tx1"/>
                          </a:solidFill>
                        </a:rPr>
                        <a:t>Spikelee</a:t>
                      </a:r>
                      <a:endParaRPr lang="en-US" sz="2400"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solidFill>
                            <a:schemeClr val="tx1"/>
                          </a:solidFill>
                        </a:rPr>
                        <a:t>F, F1</a:t>
                      </a:r>
                    </a:p>
                  </a:txBody>
                  <a:tcPr anchor="ctr"/>
                </a:tc>
                <a:tc>
                  <a:txBody>
                    <a:bodyPr/>
                    <a:lstStyle/>
                    <a:p>
                      <a:pPr algn="ctr"/>
                      <a:r>
                        <a:rPr lang="en-US" sz="2400" dirty="0">
                          <a:solidFill>
                            <a:schemeClr val="tx1"/>
                          </a:solidFill>
                        </a:rPr>
                        <a:t>58604</a:t>
                      </a:r>
                    </a:p>
                  </a:txBody>
                  <a:tcPr anchor="ctr"/>
                </a:tc>
                <a:tc>
                  <a:txBody>
                    <a:bodyPr/>
                    <a:lstStyle/>
                    <a:p>
                      <a:pPr algn="ctr"/>
                      <a:r>
                        <a:rPr lang="en-US" sz="2400" dirty="0">
                          <a:solidFill>
                            <a:schemeClr val="tx1"/>
                          </a:solidFill>
                        </a:rPr>
                        <a:t>13</a:t>
                      </a:r>
                    </a:p>
                  </a:txBody>
                  <a:tcPr anchor="ctr"/>
                </a:tc>
                <a:tc>
                  <a:txBody>
                    <a:bodyPr/>
                    <a:lstStyle/>
                    <a:p>
                      <a:pPr algn="ctr"/>
                      <a:r>
                        <a:rPr lang="en-US" sz="2400" dirty="0">
                          <a:solidFill>
                            <a:schemeClr val="tx1"/>
                          </a:solidFill>
                        </a:rPr>
                        <a:t>84.6%</a:t>
                      </a:r>
                    </a:p>
                  </a:txBody>
                  <a:tcPr anchor="ctr"/>
                </a:tc>
                <a:extLst>
                  <a:ext uri="{0D108BD9-81ED-4DB2-BD59-A6C34878D82A}">
                    <a16:rowId xmlns:a16="http://schemas.microsoft.com/office/drawing/2014/main" val="296442010"/>
                  </a:ext>
                </a:extLst>
              </a:tr>
            </a:tbl>
          </a:graphicData>
        </a:graphic>
      </p:graphicFrame>
      <p:sp>
        <p:nvSpPr>
          <p:cNvPr id="12" name="Rectangle 11">
            <a:extLst>
              <a:ext uri="{FF2B5EF4-FFF2-40B4-BE49-F238E27FC236}">
                <a16:creationId xmlns:a16="http://schemas.microsoft.com/office/drawing/2014/main" id="{FB943FBE-1F23-FF4C-8FA2-0ADCFA4D73CC}"/>
              </a:ext>
            </a:extLst>
          </p:cNvPr>
          <p:cNvSpPr/>
          <p:nvPr/>
        </p:nvSpPr>
        <p:spPr>
          <a:xfrm>
            <a:off x="740837" y="29534565"/>
            <a:ext cx="11899396" cy="2308324"/>
          </a:xfrm>
          <a:prstGeom prst="rect">
            <a:avLst/>
          </a:prstGeom>
        </p:spPr>
        <p:txBody>
          <a:bodyPr wrap="square">
            <a:spAutoFit/>
          </a:bodyPr>
          <a:lstStyle/>
          <a:p>
            <a:pPr algn="just"/>
            <a:r>
              <a:rPr lang="en-US" sz="3600" dirty="0"/>
              <a:t>The purpose of this research is to determine if horizontal gene transfer occurs between bacteriophage and bacteria, specifically between </a:t>
            </a:r>
            <a:r>
              <a:rPr lang="en-US" sz="3600" i="1" dirty="0"/>
              <a:t>Mycobacterium smegmatis </a:t>
            </a:r>
            <a:r>
              <a:rPr lang="en-US" sz="3600" dirty="0"/>
              <a:t>and their phage. </a:t>
            </a:r>
          </a:p>
        </p:txBody>
      </p:sp>
      <p:pic>
        <p:nvPicPr>
          <p:cNvPr id="62" name="Content Placeholder 4" descr="A picture containing white&#10;&#10;Description automatically generated">
            <a:extLst>
              <a:ext uri="{FF2B5EF4-FFF2-40B4-BE49-F238E27FC236}">
                <a16:creationId xmlns:a16="http://schemas.microsoft.com/office/drawing/2014/main" id="{82360ACF-15F2-E84D-B81E-7DDF2EAC6DBC}"/>
              </a:ext>
            </a:extLst>
          </p:cNvPr>
          <p:cNvPicPr>
            <a:picLocks noChangeAspect="1"/>
          </p:cNvPicPr>
          <p:nvPr/>
        </p:nvPicPr>
        <p:blipFill>
          <a:blip r:embed="rId7"/>
          <a:stretch>
            <a:fillRect/>
          </a:stretch>
        </p:blipFill>
        <p:spPr>
          <a:xfrm>
            <a:off x="13924996" y="11354909"/>
            <a:ext cx="3087554" cy="3203131"/>
          </a:xfrm>
          <a:prstGeom prst="rect">
            <a:avLst/>
          </a:prstGeom>
          <a:noFill/>
          <a:ln>
            <a:noFill/>
          </a:ln>
        </p:spPr>
      </p:pic>
      <p:pic>
        <p:nvPicPr>
          <p:cNvPr id="63" name="Content Placeholder 4" descr="A picture containing mold&#10;&#10;Description automatically generated">
            <a:extLst>
              <a:ext uri="{FF2B5EF4-FFF2-40B4-BE49-F238E27FC236}">
                <a16:creationId xmlns:a16="http://schemas.microsoft.com/office/drawing/2014/main" id="{1833D0E3-3216-3940-8177-061F7BB97DCA}"/>
              </a:ext>
            </a:extLst>
          </p:cNvPr>
          <p:cNvPicPr>
            <a:picLocks noChangeAspect="1"/>
          </p:cNvPicPr>
          <p:nvPr/>
        </p:nvPicPr>
        <p:blipFill>
          <a:blip r:embed="rId8"/>
          <a:stretch>
            <a:fillRect/>
          </a:stretch>
        </p:blipFill>
        <p:spPr>
          <a:xfrm>
            <a:off x="17649819" y="11361943"/>
            <a:ext cx="2871455" cy="3203130"/>
          </a:xfrm>
          <a:prstGeom prst="rect">
            <a:avLst/>
          </a:prstGeom>
          <a:noFill/>
          <a:ln>
            <a:noFill/>
          </a:ln>
        </p:spPr>
      </p:pic>
      <p:pic>
        <p:nvPicPr>
          <p:cNvPr id="64" name="Content Placeholder 4">
            <a:extLst>
              <a:ext uri="{FF2B5EF4-FFF2-40B4-BE49-F238E27FC236}">
                <a16:creationId xmlns:a16="http://schemas.microsoft.com/office/drawing/2014/main" id="{FEA860C0-6485-1A49-BE48-5BF38DE6BF9A}"/>
              </a:ext>
            </a:extLst>
          </p:cNvPr>
          <p:cNvPicPr>
            <a:picLocks noChangeAspect="1"/>
          </p:cNvPicPr>
          <p:nvPr/>
        </p:nvPicPr>
        <p:blipFill>
          <a:blip r:embed="rId9"/>
          <a:stretch>
            <a:fillRect/>
          </a:stretch>
        </p:blipFill>
        <p:spPr>
          <a:xfrm>
            <a:off x="13956644" y="15890933"/>
            <a:ext cx="3087554" cy="3203131"/>
          </a:xfrm>
          <a:prstGeom prst="rect">
            <a:avLst/>
          </a:prstGeom>
          <a:noFill/>
          <a:ln>
            <a:noFill/>
          </a:ln>
        </p:spPr>
      </p:pic>
      <p:pic>
        <p:nvPicPr>
          <p:cNvPr id="65" name="Picture 64" descr="A picture containing tree, outdoor&#10;&#10;Description automatically generated">
            <a:extLst>
              <a:ext uri="{FF2B5EF4-FFF2-40B4-BE49-F238E27FC236}">
                <a16:creationId xmlns:a16="http://schemas.microsoft.com/office/drawing/2014/main" id="{588CEAEB-D624-AA41-8507-E09841DB5197}"/>
              </a:ext>
            </a:extLst>
          </p:cNvPr>
          <p:cNvPicPr>
            <a:picLocks noChangeAspect="1"/>
          </p:cNvPicPr>
          <p:nvPr/>
        </p:nvPicPr>
        <p:blipFill>
          <a:blip r:embed="rId10"/>
          <a:stretch>
            <a:fillRect/>
          </a:stretch>
        </p:blipFill>
        <p:spPr>
          <a:xfrm>
            <a:off x="17681467" y="15890933"/>
            <a:ext cx="2941995" cy="3231442"/>
          </a:xfrm>
          <a:prstGeom prst="rect">
            <a:avLst/>
          </a:prstGeom>
        </p:spPr>
      </p:pic>
      <p:sp>
        <p:nvSpPr>
          <p:cNvPr id="16" name="TextBox 15">
            <a:extLst>
              <a:ext uri="{FF2B5EF4-FFF2-40B4-BE49-F238E27FC236}">
                <a16:creationId xmlns:a16="http://schemas.microsoft.com/office/drawing/2014/main" id="{52A7B390-4A13-274B-9EB8-983D8CA908C2}"/>
              </a:ext>
            </a:extLst>
          </p:cNvPr>
          <p:cNvSpPr txBox="1"/>
          <p:nvPr/>
        </p:nvSpPr>
        <p:spPr>
          <a:xfrm>
            <a:off x="14476896" y="14713725"/>
            <a:ext cx="1752600" cy="646331"/>
          </a:xfrm>
          <a:prstGeom prst="rect">
            <a:avLst/>
          </a:prstGeom>
          <a:noFill/>
        </p:spPr>
        <p:txBody>
          <a:bodyPr wrap="square" rtlCol="0">
            <a:spAutoFit/>
          </a:bodyPr>
          <a:lstStyle/>
          <a:p>
            <a:pPr algn="ctr"/>
            <a:r>
              <a:rPr lang="en-US" sz="3600" dirty="0"/>
              <a:t>Apex</a:t>
            </a:r>
          </a:p>
        </p:txBody>
      </p:sp>
      <p:sp>
        <p:nvSpPr>
          <p:cNvPr id="17" name="TextBox 16">
            <a:extLst>
              <a:ext uri="{FF2B5EF4-FFF2-40B4-BE49-F238E27FC236}">
                <a16:creationId xmlns:a16="http://schemas.microsoft.com/office/drawing/2014/main" id="{FE41D5C3-E10F-EA46-9A2B-35F1B81AD45C}"/>
              </a:ext>
            </a:extLst>
          </p:cNvPr>
          <p:cNvSpPr txBox="1"/>
          <p:nvPr/>
        </p:nvSpPr>
        <p:spPr>
          <a:xfrm>
            <a:off x="17514966" y="14630768"/>
            <a:ext cx="3400746" cy="646331"/>
          </a:xfrm>
          <a:prstGeom prst="rect">
            <a:avLst/>
          </a:prstGeom>
          <a:noFill/>
        </p:spPr>
        <p:txBody>
          <a:bodyPr wrap="square" rtlCol="0">
            <a:spAutoFit/>
          </a:bodyPr>
          <a:lstStyle/>
          <a:p>
            <a:pPr algn="ctr"/>
            <a:r>
              <a:rPr lang="en-US" sz="3600" dirty="0" err="1"/>
              <a:t>EleanorGeorge</a:t>
            </a:r>
            <a:endParaRPr lang="en-US" sz="3600" dirty="0"/>
          </a:p>
        </p:txBody>
      </p:sp>
      <p:sp>
        <p:nvSpPr>
          <p:cNvPr id="18" name="TextBox 17">
            <a:extLst>
              <a:ext uri="{FF2B5EF4-FFF2-40B4-BE49-F238E27FC236}">
                <a16:creationId xmlns:a16="http://schemas.microsoft.com/office/drawing/2014/main" id="{A8EB1C74-0CF3-EE47-BB98-D2615090EA33}"/>
              </a:ext>
            </a:extLst>
          </p:cNvPr>
          <p:cNvSpPr txBox="1"/>
          <p:nvPr/>
        </p:nvSpPr>
        <p:spPr>
          <a:xfrm>
            <a:off x="18181010" y="19354993"/>
            <a:ext cx="2131954" cy="646331"/>
          </a:xfrm>
          <a:prstGeom prst="rect">
            <a:avLst/>
          </a:prstGeom>
          <a:noFill/>
        </p:spPr>
        <p:txBody>
          <a:bodyPr wrap="square" rtlCol="0">
            <a:spAutoFit/>
          </a:bodyPr>
          <a:lstStyle/>
          <a:p>
            <a:pPr algn="ctr"/>
            <a:r>
              <a:rPr lang="en-US" sz="3600" dirty="0" err="1"/>
              <a:t>Miniwave</a:t>
            </a:r>
            <a:endParaRPr lang="en-US" sz="3600" dirty="0"/>
          </a:p>
        </p:txBody>
      </p:sp>
      <p:sp>
        <p:nvSpPr>
          <p:cNvPr id="19" name="TextBox 18">
            <a:extLst>
              <a:ext uri="{FF2B5EF4-FFF2-40B4-BE49-F238E27FC236}">
                <a16:creationId xmlns:a16="http://schemas.microsoft.com/office/drawing/2014/main" id="{65DC6000-06FE-CC4A-999C-57849021F837}"/>
              </a:ext>
            </a:extLst>
          </p:cNvPr>
          <p:cNvSpPr txBox="1"/>
          <p:nvPr/>
        </p:nvSpPr>
        <p:spPr>
          <a:xfrm>
            <a:off x="13654471" y="19311390"/>
            <a:ext cx="3937000" cy="646331"/>
          </a:xfrm>
          <a:prstGeom prst="rect">
            <a:avLst/>
          </a:prstGeom>
          <a:noFill/>
        </p:spPr>
        <p:txBody>
          <a:bodyPr wrap="square" rtlCol="0">
            <a:spAutoFit/>
          </a:bodyPr>
          <a:lstStyle/>
          <a:p>
            <a:pPr algn="ctr"/>
            <a:r>
              <a:rPr lang="en-US" sz="3600" dirty="0"/>
              <a:t>Joselito</a:t>
            </a:r>
          </a:p>
        </p:txBody>
      </p:sp>
      <p:pic>
        <p:nvPicPr>
          <p:cNvPr id="71" name="Picture 70" descr="Logo, company name&#10;&#10;Description automatically generated">
            <a:extLst>
              <a:ext uri="{FF2B5EF4-FFF2-40B4-BE49-F238E27FC236}">
                <a16:creationId xmlns:a16="http://schemas.microsoft.com/office/drawing/2014/main" id="{10E5FA72-F28A-BE4C-BE3B-0FA444F1D27F}"/>
              </a:ext>
            </a:extLst>
          </p:cNvPr>
          <p:cNvPicPr>
            <a:picLocks noChangeAspect="1"/>
          </p:cNvPicPr>
          <p:nvPr/>
        </p:nvPicPr>
        <p:blipFill>
          <a:blip r:embed="rId11"/>
          <a:stretch>
            <a:fillRect/>
          </a:stretch>
        </p:blipFill>
        <p:spPr>
          <a:xfrm>
            <a:off x="21068064" y="11349152"/>
            <a:ext cx="2871455" cy="3242778"/>
          </a:xfrm>
          <a:prstGeom prst="rect">
            <a:avLst/>
          </a:prstGeom>
        </p:spPr>
      </p:pic>
      <p:sp>
        <p:nvSpPr>
          <p:cNvPr id="20" name="TextBox 19">
            <a:extLst>
              <a:ext uri="{FF2B5EF4-FFF2-40B4-BE49-F238E27FC236}">
                <a16:creationId xmlns:a16="http://schemas.microsoft.com/office/drawing/2014/main" id="{6A6FF938-3510-DE43-963E-936173CD3CC8}"/>
              </a:ext>
            </a:extLst>
          </p:cNvPr>
          <p:cNvSpPr txBox="1"/>
          <p:nvPr/>
        </p:nvSpPr>
        <p:spPr>
          <a:xfrm>
            <a:off x="21492897" y="14626342"/>
            <a:ext cx="2235200" cy="646331"/>
          </a:xfrm>
          <a:prstGeom prst="rect">
            <a:avLst/>
          </a:prstGeom>
          <a:noFill/>
        </p:spPr>
        <p:txBody>
          <a:bodyPr wrap="square" rtlCol="0">
            <a:spAutoFit/>
          </a:bodyPr>
          <a:lstStyle/>
          <a:p>
            <a:pPr algn="ctr"/>
            <a:r>
              <a:rPr lang="en-US" sz="3600" dirty="0" err="1"/>
              <a:t>Spikelee</a:t>
            </a:r>
            <a:endParaRPr lang="en-US" sz="3600" dirty="0"/>
          </a:p>
        </p:txBody>
      </p:sp>
      <p:sp>
        <p:nvSpPr>
          <p:cNvPr id="46" name="Rectangle 45">
            <a:extLst>
              <a:ext uri="{FF2B5EF4-FFF2-40B4-BE49-F238E27FC236}">
                <a16:creationId xmlns:a16="http://schemas.microsoft.com/office/drawing/2014/main" id="{06B9BD8A-CD93-C14D-9A78-C30991312597}"/>
              </a:ext>
            </a:extLst>
          </p:cNvPr>
          <p:cNvSpPr/>
          <p:nvPr/>
        </p:nvSpPr>
        <p:spPr>
          <a:xfrm>
            <a:off x="21945600" y="16284267"/>
            <a:ext cx="2887732" cy="2554545"/>
          </a:xfrm>
          <a:prstGeom prst="rect">
            <a:avLst/>
          </a:prstGeom>
        </p:spPr>
        <p:txBody>
          <a:bodyPr wrap="square">
            <a:spAutoFit/>
          </a:bodyPr>
          <a:lstStyle/>
          <a:p>
            <a:pPr lvl="0"/>
            <a:r>
              <a:rPr lang="en-US" sz="3200" b="1" dirty="0"/>
              <a:t>Figure 3. Electron micrographs of selected phage.</a:t>
            </a:r>
          </a:p>
        </p:txBody>
      </p:sp>
      <p:sp>
        <p:nvSpPr>
          <p:cNvPr id="48" name="TextBox 47">
            <a:extLst>
              <a:ext uri="{FF2B5EF4-FFF2-40B4-BE49-F238E27FC236}">
                <a16:creationId xmlns:a16="http://schemas.microsoft.com/office/drawing/2014/main" id="{B6851D54-BD54-894B-9208-4C42A36D9F6D}"/>
              </a:ext>
            </a:extLst>
          </p:cNvPr>
          <p:cNvSpPr txBox="1"/>
          <p:nvPr/>
        </p:nvSpPr>
        <p:spPr>
          <a:xfrm>
            <a:off x="797617" y="4481420"/>
            <a:ext cx="11842617" cy="717796"/>
          </a:xfrm>
          <a:prstGeom prst="rect">
            <a:avLst/>
          </a:prstGeom>
          <a:noFill/>
          <a:ln w="127000">
            <a:solidFill>
              <a:schemeClr val="accent6"/>
            </a:solidFill>
          </a:ln>
        </p:spPr>
        <p:txBody>
          <a:bodyPr wrap="square" rtlCol="0">
            <a:spAutoFit/>
          </a:bodyPr>
          <a:lstStyle/>
          <a:p>
            <a:pPr algn="ctr"/>
            <a:r>
              <a:rPr lang="en-US" sz="4000" b="1" dirty="0"/>
              <a:t>ABSTRACT</a:t>
            </a:r>
          </a:p>
        </p:txBody>
      </p:sp>
      <p:sp>
        <p:nvSpPr>
          <p:cNvPr id="50" name="TextBox 49">
            <a:extLst>
              <a:ext uri="{FF2B5EF4-FFF2-40B4-BE49-F238E27FC236}">
                <a16:creationId xmlns:a16="http://schemas.microsoft.com/office/drawing/2014/main" id="{11BF83B5-C17D-C849-83BA-274DD6C021A0}"/>
              </a:ext>
            </a:extLst>
          </p:cNvPr>
          <p:cNvSpPr txBox="1"/>
          <p:nvPr/>
        </p:nvSpPr>
        <p:spPr>
          <a:xfrm>
            <a:off x="550051" y="5401109"/>
            <a:ext cx="12090184" cy="6494085"/>
          </a:xfrm>
          <a:prstGeom prst="rect">
            <a:avLst/>
          </a:prstGeom>
          <a:noFill/>
        </p:spPr>
        <p:txBody>
          <a:bodyPr wrap="square" rtlCol="0">
            <a:spAutoFit/>
          </a:bodyPr>
          <a:lstStyle/>
          <a:p>
            <a:pPr algn="just"/>
            <a:r>
              <a:rPr lang="en-US" sz="3200" dirty="0">
                <a:solidFill>
                  <a:srgbClr val="201F1E"/>
                </a:solidFill>
                <a:latin typeface="Arial" panose="020B0604020202020204" pitchFamily="34" charset="0"/>
                <a:ea typeface="Times New Roman" panose="02020603050405020304" pitchFamily="18" charset="0"/>
                <a:cs typeface="Arial" panose="020B0604020202020204" pitchFamily="34" charset="0"/>
              </a:rPr>
              <a:t>Horizontal gene transfer occurs when the DNA of two different organisms is shared. These organisms may then develop functions that they initially did not have, such as antibiotic resistance. The purpose of this study is to determine if horizontal gene transfer has occurred between </a:t>
            </a:r>
            <a:r>
              <a:rPr lang="en-US" sz="3200" i="1" dirty="0">
                <a:solidFill>
                  <a:srgbClr val="201F1E"/>
                </a:solidFill>
                <a:latin typeface="Arial" panose="020B0604020202020204" pitchFamily="34" charset="0"/>
                <a:ea typeface="Times New Roman" panose="02020603050405020304" pitchFamily="18" charset="0"/>
                <a:cs typeface="Arial" panose="020B0604020202020204" pitchFamily="34" charset="0"/>
              </a:rPr>
              <a:t>Mycobacterium smegmatis</a:t>
            </a:r>
            <a:r>
              <a:rPr lang="en-US" sz="3200" dirty="0">
                <a:solidFill>
                  <a:srgbClr val="201F1E"/>
                </a:solidFill>
                <a:latin typeface="Arial" panose="020B0604020202020204" pitchFamily="34" charset="0"/>
                <a:ea typeface="Times New Roman" panose="02020603050405020304" pitchFamily="18" charset="0"/>
                <a:cs typeface="Arial" panose="020B0604020202020204" pitchFamily="34" charset="0"/>
              </a:rPr>
              <a:t> and their bacteriophages.  Using BLASTP searches, the proteins of five bacteriophages, Apex, </a:t>
            </a:r>
            <a:r>
              <a:rPr lang="en-US" sz="3200" dirty="0" err="1">
                <a:solidFill>
                  <a:srgbClr val="201F1E"/>
                </a:solidFill>
                <a:latin typeface="Arial" panose="020B0604020202020204" pitchFamily="34" charset="0"/>
                <a:ea typeface="Times New Roman" panose="02020603050405020304" pitchFamily="18" charset="0"/>
                <a:cs typeface="Arial" panose="020B0604020202020204" pitchFamily="34" charset="0"/>
              </a:rPr>
              <a:t>EleanorGeorge</a:t>
            </a:r>
            <a:r>
              <a:rPr lang="en-US" sz="3200" dirty="0">
                <a:solidFill>
                  <a:srgbClr val="201F1E"/>
                </a:solidFill>
                <a:latin typeface="Arial" panose="020B0604020202020204" pitchFamily="34" charset="0"/>
                <a:ea typeface="Times New Roman" panose="02020603050405020304" pitchFamily="18" charset="0"/>
                <a:cs typeface="Arial" panose="020B0604020202020204" pitchFamily="34" charset="0"/>
              </a:rPr>
              <a:t>, Joselito, </a:t>
            </a:r>
            <a:r>
              <a:rPr lang="en-US" sz="3200" dirty="0" err="1">
                <a:solidFill>
                  <a:srgbClr val="201F1E"/>
                </a:solidFill>
                <a:latin typeface="Arial" panose="020B0604020202020204" pitchFamily="34" charset="0"/>
                <a:ea typeface="Times New Roman" panose="02020603050405020304" pitchFamily="18" charset="0"/>
                <a:cs typeface="Arial" panose="020B0604020202020204" pitchFamily="34" charset="0"/>
              </a:rPr>
              <a:t>Miniwave</a:t>
            </a:r>
            <a:r>
              <a:rPr lang="en-US" sz="3200" dirty="0">
                <a:solidFill>
                  <a:srgbClr val="201F1E"/>
                </a:solidFill>
                <a:latin typeface="Arial" panose="020B0604020202020204" pitchFamily="34" charset="0"/>
                <a:ea typeface="Times New Roman" panose="02020603050405020304" pitchFamily="18" charset="0"/>
                <a:cs typeface="Arial" panose="020B0604020202020204" pitchFamily="34" charset="0"/>
              </a:rPr>
              <a:t>, and </a:t>
            </a:r>
            <a:r>
              <a:rPr lang="en-US" sz="3200" dirty="0" err="1">
                <a:solidFill>
                  <a:srgbClr val="201F1E"/>
                </a:solidFill>
                <a:latin typeface="Arial" panose="020B0604020202020204" pitchFamily="34" charset="0"/>
                <a:ea typeface="Times New Roman" panose="02020603050405020304" pitchFamily="18" charset="0"/>
                <a:cs typeface="Arial" panose="020B0604020202020204" pitchFamily="34" charset="0"/>
              </a:rPr>
              <a:t>Spikelee</a:t>
            </a:r>
            <a:r>
              <a:rPr lang="en-US" sz="3200" dirty="0">
                <a:solidFill>
                  <a:srgbClr val="201F1E"/>
                </a:solidFill>
                <a:latin typeface="Arial" panose="020B0604020202020204" pitchFamily="34" charset="0"/>
                <a:ea typeface="Times New Roman" panose="02020603050405020304" pitchFamily="18" charset="0"/>
                <a:cs typeface="Arial" panose="020B0604020202020204" pitchFamily="34" charset="0"/>
              </a:rPr>
              <a:t>, were compared against proteins of </a:t>
            </a:r>
            <a:r>
              <a:rPr lang="en-US" sz="3200" i="1" dirty="0">
                <a:solidFill>
                  <a:srgbClr val="201F1E"/>
                </a:solidFill>
                <a:latin typeface="Arial" panose="020B0604020202020204" pitchFamily="34" charset="0"/>
                <a:ea typeface="Times New Roman" panose="02020603050405020304" pitchFamily="18" charset="0"/>
                <a:cs typeface="Arial" panose="020B0604020202020204" pitchFamily="34" charset="0"/>
              </a:rPr>
              <a:t>Mycobacterium smegmatis</a:t>
            </a:r>
            <a:r>
              <a:rPr lang="en-US" sz="3200" dirty="0">
                <a:solidFill>
                  <a:srgbClr val="201F1E"/>
                </a:solidFill>
                <a:latin typeface="Arial" panose="020B0604020202020204" pitchFamily="34" charset="0"/>
                <a:ea typeface="Times New Roman" panose="02020603050405020304" pitchFamily="18" charset="0"/>
                <a:cs typeface="Arial" panose="020B0604020202020204" pitchFamily="34" charset="0"/>
              </a:rPr>
              <a:t>.  In order to do this, accession numbers from each phage protein were searched against </a:t>
            </a:r>
            <a:r>
              <a:rPr lang="en-US" sz="3200" i="1" dirty="0">
                <a:solidFill>
                  <a:srgbClr val="201F1E"/>
                </a:solidFill>
                <a:latin typeface="Arial" panose="020B0604020202020204" pitchFamily="34" charset="0"/>
                <a:ea typeface="Times New Roman" panose="02020603050405020304" pitchFamily="18" charset="0"/>
                <a:cs typeface="Arial" panose="020B0604020202020204" pitchFamily="34" charset="0"/>
              </a:rPr>
              <a:t>M. smegmatis</a:t>
            </a:r>
            <a:r>
              <a:rPr lang="en-US" sz="3200" dirty="0">
                <a:solidFill>
                  <a:srgbClr val="201F1E"/>
                </a:solidFill>
                <a:latin typeface="Arial" panose="020B0604020202020204" pitchFamily="34" charset="0"/>
                <a:ea typeface="Times New Roman" panose="02020603050405020304" pitchFamily="18" charset="0"/>
                <a:cs typeface="Arial" panose="020B0604020202020204" pitchFamily="34" charset="0"/>
              </a:rPr>
              <a:t> (taxid:1772).  The positive proteins are then compared against each other.  These results would determine whether or not horizontal gene transfer occurred.</a:t>
            </a:r>
            <a:endParaRPr lang="en-US" sz="3200" dirty="0">
              <a:latin typeface="Arial" panose="020B0604020202020204" pitchFamily="34" charset="0"/>
              <a:ea typeface="Calibri" panose="020F0502020204030204" pitchFamily="34" charset="0"/>
              <a:cs typeface="Arial" panose="020B0604020202020204" pitchFamily="34" charset="0"/>
            </a:endParaRPr>
          </a:p>
        </p:txBody>
      </p:sp>
      <p:sp>
        <p:nvSpPr>
          <p:cNvPr id="6" name="Rectangle 5">
            <a:extLst>
              <a:ext uri="{FF2B5EF4-FFF2-40B4-BE49-F238E27FC236}">
                <a16:creationId xmlns:a16="http://schemas.microsoft.com/office/drawing/2014/main" id="{B54656A2-871B-054E-947D-6AC5E80AA515}"/>
              </a:ext>
            </a:extLst>
          </p:cNvPr>
          <p:cNvSpPr/>
          <p:nvPr/>
        </p:nvSpPr>
        <p:spPr>
          <a:xfrm>
            <a:off x="567414" y="13743467"/>
            <a:ext cx="11962476" cy="1754326"/>
          </a:xfrm>
          <a:prstGeom prst="rect">
            <a:avLst/>
          </a:prstGeom>
        </p:spPr>
        <p:txBody>
          <a:bodyPr wrap="square">
            <a:spAutoFit/>
          </a:bodyPr>
          <a:lstStyle/>
          <a:p>
            <a:pPr lvl="0" algn="just"/>
            <a:r>
              <a:rPr lang="en-US" sz="3600" dirty="0"/>
              <a:t>Horizonal gene transfer by transduction allows for two organisms to develop characteristics they would not necessarily have on their own.</a:t>
            </a:r>
          </a:p>
        </p:txBody>
      </p:sp>
      <p:sp>
        <p:nvSpPr>
          <p:cNvPr id="80" name="Rectangle 79">
            <a:extLst>
              <a:ext uri="{FF2B5EF4-FFF2-40B4-BE49-F238E27FC236}">
                <a16:creationId xmlns:a16="http://schemas.microsoft.com/office/drawing/2014/main" id="{AD4C8461-306E-5C48-9219-6EE9214555CF}"/>
              </a:ext>
            </a:extLst>
          </p:cNvPr>
          <p:cNvSpPr/>
          <p:nvPr/>
        </p:nvSpPr>
        <p:spPr>
          <a:xfrm>
            <a:off x="9225702" y="16409266"/>
            <a:ext cx="3289224" cy="3970318"/>
          </a:xfrm>
          <a:prstGeom prst="rect">
            <a:avLst/>
          </a:prstGeom>
        </p:spPr>
        <p:txBody>
          <a:bodyPr wrap="square">
            <a:spAutoFit/>
          </a:bodyPr>
          <a:lstStyle/>
          <a:p>
            <a:pPr algn="r"/>
            <a:r>
              <a:rPr lang="en-US" sz="2800" b="1" dirty="0">
                <a:solidFill>
                  <a:schemeClr val="tx1"/>
                </a:solidFill>
              </a:rPr>
              <a:t>Figure 1. Horizontal Gene Transfer Between Bacteria and Phage</a:t>
            </a:r>
            <a:endParaRPr lang="en-US" sz="2800" b="1" dirty="0">
              <a:solidFill>
                <a:srgbClr val="FF0000"/>
              </a:solidFill>
            </a:endParaRPr>
          </a:p>
          <a:p>
            <a:pPr algn="r"/>
            <a:r>
              <a:rPr lang="en-US" sz="2800" b="1" dirty="0">
                <a:solidFill>
                  <a:schemeClr val="tx1"/>
                </a:solidFill>
              </a:rPr>
              <a:t>(Image courtesy of </a:t>
            </a:r>
            <a:r>
              <a:rPr lang="en-US" sz="2800" b="1" dirty="0">
                <a:solidFill>
                  <a:schemeClr val="tx1"/>
                </a:solidFill>
                <a:latin typeface="Arial" panose="020B0604020202020204" pitchFamily="34" charset="0"/>
                <a:hlinkClick r:id="rId12">
                  <a:extLst>
                    <a:ext uri="{A12FA001-AC4F-418D-AE19-62706E023703}">
                      <ahyp:hlinkClr xmlns:ahyp="http://schemas.microsoft.com/office/drawing/2018/hyperlinkcolor" val="tx"/>
                    </a:ext>
                  </a:extLst>
                </a:hlinkClick>
              </a:rPr>
              <a:t>commons.wikimedia.org</a:t>
            </a:r>
            <a:r>
              <a:rPr lang="en-US" sz="2800" b="1" dirty="0">
                <a:solidFill>
                  <a:schemeClr val="tx1"/>
                </a:solidFill>
                <a:latin typeface="Arial" panose="020B0604020202020204" pitchFamily="34" charset="0"/>
              </a:rPr>
              <a:t>)</a:t>
            </a:r>
            <a:endParaRPr lang="en-US" sz="2800" b="1" dirty="0">
              <a:solidFill>
                <a:schemeClr val="tx1"/>
              </a:solidFill>
            </a:endParaRPr>
          </a:p>
        </p:txBody>
      </p:sp>
      <p:graphicFrame>
        <p:nvGraphicFramePr>
          <p:cNvPr id="98" name="Content Placeholder 2">
            <a:extLst>
              <a:ext uri="{FF2B5EF4-FFF2-40B4-BE49-F238E27FC236}">
                <a16:creationId xmlns:a16="http://schemas.microsoft.com/office/drawing/2014/main" id="{C1D10AF3-7452-AE4D-91C9-9A4C7F9B733A}"/>
              </a:ext>
            </a:extLst>
          </p:cNvPr>
          <p:cNvGraphicFramePr>
            <a:graphicFrameLocks/>
          </p:cNvGraphicFramePr>
          <p:nvPr>
            <p:extLst>
              <p:ext uri="{D42A27DB-BD31-4B8C-83A1-F6EECF244321}">
                <p14:modId xmlns:p14="http://schemas.microsoft.com/office/powerpoint/2010/main" val="1467141360"/>
              </p:ext>
            </p:extLst>
          </p:nvPr>
        </p:nvGraphicFramePr>
        <p:xfrm>
          <a:off x="26879416" y="5405474"/>
          <a:ext cx="6263640" cy="5504688"/>
        </p:xfrm>
        <a:graphic>
          <a:graphicData uri="http://schemas.openxmlformats.org/drawingml/2006/diagram">
            <dgm:relIds xmlns:dgm="http://schemas.openxmlformats.org/drawingml/2006/diagram" xmlns:r="http://schemas.openxmlformats.org/officeDocument/2006/relationships" r:dm="rId13" r:lo="rId14" r:qs="rId15" r:cs="rId16"/>
          </a:graphicData>
        </a:graphic>
      </p:graphicFrame>
      <p:pic>
        <p:nvPicPr>
          <p:cNvPr id="1026" name="Picture 2">
            <a:extLst>
              <a:ext uri="{FF2B5EF4-FFF2-40B4-BE49-F238E27FC236}">
                <a16:creationId xmlns:a16="http://schemas.microsoft.com/office/drawing/2014/main" id="{ED9532AE-64A1-244F-BA49-8CCC470D7D7E}"/>
              </a:ext>
            </a:extLst>
          </p:cNvPr>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677758" y="15902255"/>
            <a:ext cx="8314373" cy="4683123"/>
          </a:xfrm>
          <a:prstGeom prst="rect">
            <a:avLst/>
          </a:prstGeom>
          <a:noFill/>
          <a:extLst>
            <a:ext uri="{909E8E84-426E-40DD-AFC4-6F175D3DCCD1}">
              <a14:hiddenFill xmlns:a14="http://schemas.microsoft.com/office/drawing/2010/main">
                <a:solidFill>
                  <a:srgbClr val="FFFFFF"/>
                </a:solidFill>
              </a14:hiddenFill>
            </a:ext>
          </a:extLst>
        </p:spPr>
      </p:pic>
      <p:sp>
        <p:nvSpPr>
          <p:cNvPr id="104" name="Rectangle 103">
            <a:extLst>
              <a:ext uri="{FF2B5EF4-FFF2-40B4-BE49-F238E27FC236}">
                <a16:creationId xmlns:a16="http://schemas.microsoft.com/office/drawing/2014/main" id="{4EC5AC32-B918-1546-8AFE-132FBFAA2F5B}"/>
              </a:ext>
            </a:extLst>
          </p:cNvPr>
          <p:cNvSpPr/>
          <p:nvPr/>
        </p:nvSpPr>
        <p:spPr>
          <a:xfrm>
            <a:off x="1066282" y="21217245"/>
            <a:ext cx="11573952" cy="1200329"/>
          </a:xfrm>
          <a:prstGeom prst="rect">
            <a:avLst/>
          </a:prstGeom>
        </p:spPr>
        <p:txBody>
          <a:bodyPr wrap="square">
            <a:spAutoFit/>
          </a:bodyPr>
          <a:lstStyle/>
          <a:p>
            <a:pPr lvl="0" algn="just"/>
            <a:r>
              <a:rPr lang="en-US" sz="3600" dirty="0"/>
              <a:t>One characteristic of concern is the development of antibiotic resistance in bacteria.</a:t>
            </a:r>
          </a:p>
        </p:txBody>
      </p:sp>
      <p:sp>
        <p:nvSpPr>
          <p:cNvPr id="105" name="Rectangle 104">
            <a:extLst>
              <a:ext uri="{FF2B5EF4-FFF2-40B4-BE49-F238E27FC236}">
                <a16:creationId xmlns:a16="http://schemas.microsoft.com/office/drawing/2014/main" id="{281900A7-2FF1-1042-8FA2-B32CB99A57AD}"/>
              </a:ext>
            </a:extLst>
          </p:cNvPr>
          <p:cNvSpPr/>
          <p:nvPr/>
        </p:nvSpPr>
        <p:spPr>
          <a:xfrm>
            <a:off x="1222162" y="27554835"/>
            <a:ext cx="11307728" cy="523220"/>
          </a:xfrm>
          <a:prstGeom prst="rect">
            <a:avLst/>
          </a:prstGeom>
        </p:spPr>
        <p:txBody>
          <a:bodyPr wrap="square">
            <a:spAutoFit/>
          </a:bodyPr>
          <a:lstStyle/>
          <a:p>
            <a:pPr algn="just"/>
            <a:r>
              <a:rPr lang="en-US" sz="2800" b="1" dirty="0">
                <a:solidFill>
                  <a:schemeClr val="tx1"/>
                </a:solidFill>
              </a:rPr>
              <a:t>Figure 2.  CDC Actions to Combat Antibiotic Resistance (AR) </a:t>
            </a:r>
          </a:p>
        </p:txBody>
      </p:sp>
      <p:sp>
        <p:nvSpPr>
          <p:cNvPr id="111" name="TextBox 110">
            <a:extLst>
              <a:ext uri="{FF2B5EF4-FFF2-40B4-BE49-F238E27FC236}">
                <a16:creationId xmlns:a16="http://schemas.microsoft.com/office/drawing/2014/main" id="{8C978AFA-3B3F-B149-9510-3BA23D4B6843}"/>
              </a:ext>
            </a:extLst>
          </p:cNvPr>
          <p:cNvSpPr txBox="1"/>
          <p:nvPr/>
        </p:nvSpPr>
        <p:spPr>
          <a:xfrm>
            <a:off x="26958053" y="18963204"/>
            <a:ext cx="15330776" cy="707886"/>
          </a:xfrm>
          <a:prstGeom prst="rect">
            <a:avLst/>
          </a:prstGeom>
          <a:noFill/>
          <a:ln w="127000">
            <a:solidFill>
              <a:schemeClr val="accent6"/>
            </a:solidFill>
          </a:ln>
        </p:spPr>
        <p:txBody>
          <a:bodyPr wrap="square" rtlCol="0">
            <a:spAutoFit/>
          </a:bodyPr>
          <a:lstStyle/>
          <a:p>
            <a:pPr algn="ctr"/>
            <a:r>
              <a:rPr lang="en-US" sz="4000" b="1" dirty="0"/>
              <a:t>CONCLUSIONS &amp; FUTURE STUDIES</a:t>
            </a:r>
          </a:p>
        </p:txBody>
      </p:sp>
      <p:graphicFrame>
        <p:nvGraphicFramePr>
          <p:cNvPr id="57" name="Diagram 56">
            <a:extLst>
              <a:ext uri="{FF2B5EF4-FFF2-40B4-BE49-F238E27FC236}">
                <a16:creationId xmlns:a16="http://schemas.microsoft.com/office/drawing/2014/main" id="{F56EB6DB-EE7A-DF40-99CB-3D4294E4AF9D}"/>
              </a:ext>
            </a:extLst>
          </p:cNvPr>
          <p:cNvGraphicFramePr/>
          <p:nvPr>
            <p:extLst>
              <p:ext uri="{D42A27DB-BD31-4B8C-83A1-F6EECF244321}">
                <p14:modId xmlns:p14="http://schemas.microsoft.com/office/powerpoint/2010/main" val="2520318287"/>
              </p:ext>
            </p:extLst>
          </p:nvPr>
        </p:nvGraphicFramePr>
        <p:xfrm>
          <a:off x="13817599" y="22064088"/>
          <a:ext cx="12271817" cy="7738359"/>
        </p:xfrm>
        <a:graphic>
          <a:graphicData uri="http://schemas.openxmlformats.org/drawingml/2006/diagram">
            <dgm:relIds xmlns:dgm="http://schemas.openxmlformats.org/drawingml/2006/diagram" xmlns:r="http://schemas.openxmlformats.org/officeDocument/2006/relationships" r:dm="rId19" r:lo="rId20" r:qs="rId21" r:cs="rId22"/>
          </a:graphicData>
        </a:graphic>
      </p:graphicFrame>
      <p:sp>
        <p:nvSpPr>
          <p:cNvPr id="66" name="Rectangle 65">
            <a:extLst>
              <a:ext uri="{FF2B5EF4-FFF2-40B4-BE49-F238E27FC236}">
                <a16:creationId xmlns:a16="http://schemas.microsoft.com/office/drawing/2014/main" id="{27CC26C6-8C4E-CD4F-AA68-4573D23D7ACE}"/>
              </a:ext>
            </a:extLst>
          </p:cNvPr>
          <p:cNvSpPr/>
          <p:nvPr/>
        </p:nvSpPr>
        <p:spPr>
          <a:xfrm>
            <a:off x="26717688" y="10353598"/>
            <a:ext cx="7807357" cy="1077218"/>
          </a:xfrm>
          <a:prstGeom prst="rect">
            <a:avLst/>
          </a:prstGeom>
        </p:spPr>
        <p:txBody>
          <a:bodyPr wrap="square">
            <a:spAutoFit/>
          </a:bodyPr>
          <a:lstStyle/>
          <a:p>
            <a:r>
              <a:rPr lang="en-US" sz="3200" b="1" dirty="0"/>
              <a:t>Figure 5. Types of data collected</a:t>
            </a:r>
            <a:endParaRPr lang="en-US" sz="3200" dirty="0"/>
          </a:p>
          <a:p>
            <a:pPr lvl="0"/>
            <a:endParaRPr lang="en-US" sz="3200" dirty="0"/>
          </a:p>
        </p:txBody>
      </p:sp>
      <p:sp>
        <p:nvSpPr>
          <p:cNvPr id="67" name="Rectangle 66">
            <a:extLst>
              <a:ext uri="{FF2B5EF4-FFF2-40B4-BE49-F238E27FC236}">
                <a16:creationId xmlns:a16="http://schemas.microsoft.com/office/drawing/2014/main" id="{A0D8C1FA-D50F-2341-AA71-312C40E68CB7}"/>
              </a:ext>
            </a:extLst>
          </p:cNvPr>
          <p:cNvSpPr/>
          <p:nvPr/>
        </p:nvSpPr>
        <p:spPr>
          <a:xfrm>
            <a:off x="23273605" y="22405990"/>
            <a:ext cx="2887732" cy="1569660"/>
          </a:xfrm>
          <a:prstGeom prst="rect">
            <a:avLst/>
          </a:prstGeom>
        </p:spPr>
        <p:txBody>
          <a:bodyPr wrap="square">
            <a:spAutoFit/>
          </a:bodyPr>
          <a:lstStyle/>
          <a:p>
            <a:r>
              <a:rPr lang="en-US" sz="3200" b="1" dirty="0"/>
              <a:t>Figure 4. Methodology</a:t>
            </a:r>
            <a:endParaRPr lang="en-US" sz="3200" dirty="0"/>
          </a:p>
          <a:p>
            <a:pPr lvl="0"/>
            <a:endParaRPr lang="en-US" sz="3200" dirty="0"/>
          </a:p>
        </p:txBody>
      </p:sp>
      <p:sp>
        <p:nvSpPr>
          <p:cNvPr id="69" name="TextBox 68">
            <a:extLst>
              <a:ext uri="{FF2B5EF4-FFF2-40B4-BE49-F238E27FC236}">
                <a16:creationId xmlns:a16="http://schemas.microsoft.com/office/drawing/2014/main" id="{1EA2D27A-BC78-9140-ACF0-47229F3AECBB}"/>
              </a:ext>
            </a:extLst>
          </p:cNvPr>
          <p:cNvSpPr txBox="1"/>
          <p:nvPr/>
        </p:nvSpPr>
        <p:spPr>
          <a:xfrm>
            <a:off x="40972457" y="6193834"/>
            <a:ext cx="2084586" cy="3539430"/>
          </a:xfrm>
          <a:prstGeom prst="rect">
            <a:avLst/>
          </a:prstGeom>
          <a:noFill/>
        </p:spPr>
        <p:txBody>
          <a:bodyPr wrap="square" rtlCol="0">
            <a:spAutoFit/>
          </a:bodyPr>
          <a:lstStyle/>
          <a:p>
            <a:pPr algn="r"/>
            <a:r>
              <a:rPr lang="en-US" sz="3200" b="1" dirty="0">
                <a:solidFill>
                  <a:schemeClr val="tx1"/>
                </a:solidFill>
                <a:latin typeface="Calibri" panose="020F0502020204030204" pitchFamily="34" charset="0"/>
                <a:cs typeface="Calibri" panose="020F0502020204030204" pitchFamily="34" charset="0"/>
              </a:rPr>
              <a:t>Figure 6. Example data from selected phage proteins.</a:t>
            </a:r>
          </a:p>
          <a:p>
            <a:pPr algn="r"/>
            <a:endParaRPr lang="en-US" sz="3200" b="1" dirty="0">
              <a:solidFill>
                <a:schemeClr val="tx1"/>
              </a:solidFill>
              <a:latin typeface="Calibri" panose="020F0502020204030204" pitchFamily="34" charset="0"/>
              <a:cs typeface="Calibri" panose="020F0502020204030204" pitchFamily="34" charset="0"/>
            </a:endParaRPr>
          </a:p>
        </p:txBody>
      </p:sp>
      <p:sp>
        <p:nvSpPr>
          <p:cNvPr id="70" name="TextBox 69">
            <a:extLst>
              <a:ext uri="{FF2B5EF4-FFF2-40B4-BE49-F238E27FC236}">
                <a16:creationId xmlns:a16="http://schemas.microsoft.com/office/drawing/2014/main" id="{C73D0027-DD68-834D-8405-3C3524EAEBD2}"/>
              </a:ext>
            </a:extLst>
          </p:cNvPr>
          <p:cNvSpPr txBox="1"/>
          <p:nvPr/>
        </p:nvSpPr>
        <p:spPr>
          <a:xfrm>
            <a:off x="28091705" y="29936996"/>
            <a:ext cx="13923045" cy="707886"/>
          </a:xfrm>
          <a:prstGeom prst="rect">
            <a:avLst/>
          </a:prstGeom>
          <a:noFill/>
          <a:ln w="127000">
            <a:solidFill>
              <a:schemeClr val="accent6"/>
            </a:solidFill>
          </a:ln>
        </p:spPr>
        <p:txBody>
          <a:bodyPr wrap="square" rtlCol="0">
            <a:spAutoFit/>
          </a:bodyPr>
          <a:lstStyle/>
          <a:p>
            <a:pPr algn="ctr"/>
            <a:r>
              <a:rPr lang="en-US" sz="4000" b="1" dirty="0"/>
              <a:t>ACKNOWLEDGMENTS</a:t>
            </a:r>
          </a:p>
        </p:txBody>
      </p:sp>
      <p:sp>
        <p:nvSpPr>
          <p:cNvPr id="73" name="Rectangle 72">
            <a:extLst>
              <a:ext uri="{FF2B5EF4-FFF2-40B4-BE49-F238E27FC236}">
                <a16:creationId xmlns:a16="http://schemas.microsoft.com/office/drawing/2014/main" id="{3BED6AFC-76BF-8544-B18A-8DE970680456}"/>
              </a:ext>
            </a:extLst>
          </p:cNvPr>
          <p:cNvSpPr/>
          <p:nvPr/>
        </p:nvSpPr>
        <p:spPr>
          <a:xfrm>
            <a:off x="27414857" y="25577329"/>
            <a:ext cx="16258698" cy="4154984"/>
          </a:xfrm>
          <a:prstGeom prst="rect">
            <a:avLst/>
          </a:prstGeom>
        </p:spPr>
        <p:txBody>
          <a:bodyPr wrap="square">
            <a:spAutoFit/>
          </a:bodyPr>
          <a:lstStyle/>
          <a:p>
            <a:pPr marL="457200" indent="-457200">
              <a:buFont typeface="+mj-lt"/>
              <a:buAutoNum type="arabicPeriod"/>
            </a:pPr>
            <a:r>
              <a:rPr lang="en-US" sz="2400" dirty="0" err="1"/>
              <a:t>Snustad</a:t>
            </a:r>
            <a:r>
              <a:rPr lang="en-US" sz="2400" dirty="0"/>
              <a:t>, D. P., &amp; Simmons, M. J. (2012). Principles of genetics. Singapore: John Wiley &amp; Sons</a:t>
            </a:r>
          </a:p>
          <a:p>
            <a:pPr marL="457200" indent="-457200">
              <a:buFont typeface="+mj-lt"/>
              <a:buAutoNum type="arabicPeriod"/>
            </a:pPr>
            <a:r>
              <a:rPr lang="en-US" sz="2400" dirty="0"/>
              <a:t>The </a:t>
            </a:r>
            <a:r>
              <a:rPr lang="en-US" sz="2400" dirty="0" err="1"/>
              <a:t>Actinobacteriophage</a:t>
            </a:r>
            <a:r>
              <a:rPr lang="en-US" sz="2400" dirty="0"/>
              <a:t> Database: Phage Apex. (n.d.). Retrieved from </a:t>
            </a:r>
            <a:r>
              <a:rPr lang="en-US" sz="2400" dirty="0">
                <a:hlinkClick r:id="rId24"/>
              </a:rPr>
              <a:t>https://phagesdb.org/phages/Apex/</a:t>
            </a:r>
            <a:endParaRPr lang="en-US" sz="2400" dirty="0"/>
          </a:p>
          <a:p>
            <a:pPr marL="457200" indent="-457200">
              <a:buFont typeface="+mj-lt"/>
              <a:buAutoNum type="arabicPeriod"/>
            </a:pPr>
            <a:r>
              <a:rPr lang="en-US" sz="2400" dirty="0"/>
              <a:t>The </a:t>
            </a:r>
            <a:r>
              <a:rPr lang="en-US" sz="2400" dirty="0" err="1"/>
              <a:t>Actinobacteriophage</a:t>
            </a:r>
            <a:r>
              <a:rPr lang="en-US" sz="2400" dirty="0"/>
              <a:t> Database: Phage </a:t>
            </a:r>
            <a:r>
              <a:rPr lang="en-US" sz="2400" dirty="0" err="1"/>
              <a:t>EleanorGeorge</a:t>
            </a:r>
            <a:r>
              <a:rPr lang="en-US" sz="2400" dirty="0"/>
              <a:t>. (n.d.). Retrieved from </a:t>
            </a:r>
            <a:r>
              <a:rPr lang="en-US" sz="2400" dirty="0">
                <a:hlinkClick r:id="rId25"/>
              </a:rPr>
              <a:t>https://phagesdb.org/phages/EleanorGeorge/</a:t>
            </a:r>
            <a:endParaRPr lang="en-US" sz="2400" dirty="0"/>
          </a:p>
          <a:p>
            <a:pPr marL="457200" indent="-457200">
              <a:buFont typeface="+mj-lt"/>
              <a:buAutoNum type="arabicPeriod"/>
            </a:pPr>
            <a:r>
              <a:rPr lang="en-US" sz="2400" dirty="0"/>
              <a:t>The </a:t>
            </a:r>
            <a:r>
              <a:rPr lang="en-US" sz="2400" dirty="0" err="1"/>
              <a:t>Actinobacteriophage</a:t>
            </a:r>
            <a:r>
              <a:rPr lang="en-US" sz="2400" dirty="0"/>
              <a:t> Database: Phage Joselito. (n.d.). Retrieved from </a:t>
            </a:r>
            <a:r>
              <a:rPr lang="en-US" sz="2400" dirty="0">
                <a:hlinkClick r:id="rId26"/>
              </a:rPr>
              <a:t>https://phagesdb.org/phages/Joselito/</a:t>
            </a:r>
            <a:endParaRPr lang="en-US" sz="2400" dirty="0"/>
          </a:p>
          <a:p>
            <a:pPr marL="457200" indent="-457200">
              <a:buFont typeface="+mj-lt"/>
              <a:buAutoNum type="arabicPeriod"/>
            </a:pPr>
            <a:r>
              <a:rPr lang="en-US" sz="2400" dirty="0"/>
              <a:t>The </a:t>
            </a:r>
            <a:r>
              <a:rPr lang="en-US" sz="2400" dirty="0" err="1"/>
              <a:t>Actinobacteriophage</a:t>
            </a:r>
            <a:r>
              <a:rPr lang="en-US" sz="2400" dirty="0"/>
              <a:t> Database: Phage </a:t>
            </a:r>
            <a:r>
              <a:rPr lang="en-US" sz="2400" dirty="0" err="1"/>
              <a:t>Miniwave</a:t>
            </a:r>
            <a:r>
              <a:rPr lang="en-US" sz="2400" dirty="0"/>
              <a:t>. (n.d.). Retrieved from </a:t>
            </a:r>
            <a:r>
              <a:rPr lang="en-US" sz="2400" dirty="0">
                <a:hlinkClick r:id="rId27"/>
              </a:rPr>
              <a:t>https://phagesdb.org/phages/Miniwave/</a:t>
            </a:r>
            <a:endParaRPr lang="en-US" sz="2400" dirty="0"/>
          </a:p>
          <a:p>
            <a:pPr marL="457200" indent="-457200">
              <a:buFont typeface="+mj-lt"/>
              <a:buAutoNum type="arabicPeriod"/>
            </a:pPr>
            <a:r>
              <a:rPr lang="en-US" sz="2400" dirty="0"/>
              <a:t>The </a:t>
            </a:r>
            <a:r>
              <a:rPr lang="en-US" sz="2400" dirty="0" err="1"/>
              <a:t>Actinobacteriophage</a:t>
            </a:r>
            <a:r>
              <a:rPr lang="en-US" sz="2400" dirty="0"/>
              <a:t> Database: Phage </a:t>
            </a:r>
            <a:r>
              <a:rPr lang="en-US" sz="2400" dirty="0" err="1"/>
              <a:t>Spikelee</a:t>
            </a:r>
            <a:r>
              <a:rPr lang="en-US" sz="2400" dirty="0"/>
              <a:t>. (n.d.). Retrieved from </a:t>
            </a:r>
            <a:r>
              <a:rPr lang="en-US" sz="2400" dirty="0">
                <a:hlinkClick r:id="rId28"/>
              </a:rPr>
              <a:t>https://phagesdb.org/phages/Spikelee/</a:t>
            </a:r>
            <a:endParaRPr lang="en-US" sz="2400" dirty="0"/>
          </a:p>
          <a:p>
            <a:pPr marL="457200" indent="-457200">
              <a:buFont typeface="+mj-lt"/>
              <a:buAutoNum type="arabicPeriod"/>
            </a:pPr>
            <a:r>
              <a:rPr lang="en-US" sz="2400" dirty="0"/>
              <a:t>(n.d.). Retrieved from </a:t>
            </a:r>
            <a:r>
              <a:rPr lang="en-US" sz="2400" dirty="0">
                <a:hlinkClick r:id="rId29"/>
              </a:rPr>
              <a:t>https://raw.githubusercontent.com/genomesolver/CSPpipeline/master/blast.py</a:t>
            </a:r>
            <a:endParaRPr lang="en-US" sz="2400" dirty="0"/>
          </a:p>
          <a:p>
            <a:pPr marL="457200" indent="-457200">
              <a:buFont typeface="+mj-lt"/>
              <a:buAutoNum type="arabicPeriod"/>
            </a:pPr>
            <a:r>
              <a:rPr lang="en-US" sz="2400" dirty="0"/>
              <a:t>What CDC is Doing: Antibiotic Resistance (AR) Solutions Initiative. (2020, October 28). Retrieved from https://</a:t>
            </a:r>
            <a:r>
              <a:rPr lang="en-US" sz="2400" dirty="0" err="1"/>
              <a:t>www.cdc.gov</a:t>
            </a:r>
            <a:r>
              <a:rPr lang="en-US" sz="2400" dirty="0"/>
              <a:t>/</a:t>
            </a:r>
            <a:r>
              <a:rPr lang="en-US" sz="2400" dirty="0" err="1"/>
              <a:t>drugresistance</a:t>
            </a:r>
            <a:r>
              <a:rPr lang="en-US" sz="2400" dirty="0"/>
              <a:t>/solutions-initiative/</a:t>
            </a:r>
            <a:r>
              <a:rPr lang="en-US" sz="2400" dirty="0" err="1"/>
              <a:t>index.html</a:t>
            </a:r>
            <a:endParaRPr lang="en-US" sz="2400" dirty="0"/>
          </a:p>
        </p:txBody>
      </p:sp>
      <p:sp>
        <p:nvSpPr>
          <p:cNvPr id="74" name="TextBox 73">
            <a:extLst>
              <a:ext uri="{FF2B5EF4-FFF2-40B4-BE49-F238E27FC236}">
                <a16:creationId xmlns:a16="http://schemas.microsoft.com/office/drawing/2014/main" id="{4C22F3D5-F6A7-314F-A580-F91BA640C608}"/>
              </a:ext>
            </a:extLst>
          </p:cNvPr>
          <p:cNvSpPr txBox="1"/>
          <p:nvPr/>
        </p:nvSpPr>
        <p:spPr>
          <a:xfrm>
            <a:off x="27039513" y="19909228"/>
            <a:ext cx="15558137" cy="4524315"/>
          </a:xfrm>
          <a:prstGeom prst="rect">
            <a:avLst/>
          </a:prstGeom>
          <a:noFill/>
        </p:spPr>
        <p:txBody>
          <a:bodyPr wrap="square" rtlCol="0">
            <a:spAutoFit/>
          </a:bodyPr>
          <a:lstStyle/>
          <a:p>
            <a:pPr marL="285750" indent="-285750" algn="just">
              <a:buFont typeface="Arial" panose="020B0604020202020204" pitchFamily="34" charset="0"/>
              <a:buChar char="•"/>
            </a:pPr>
            <a:r>
              <a:rPr lang="en-US" sz="3600" dirty="0">
                <a:latin typeface="Arial" panose="020B0604020202020204" pitchFamily="34" charset="0"/>
                <a:cs typeface="Arial" panose="020B0604020202020204" pitchFamily="34" charset="0"/>
              </a:rPr>
              <a:t>There is some evidence that points toward horizontal gene transfer between mycobacteriophage and </a:t>
            </a:r>
            <a:r>
              <a:rPr lang="en-US" sz="3600" i="1" dirty="0">
                <a:latin typeface="Arial" panose="020B0604020202020204" pitchFamily="34" charset="0"/>
                <a:cs typeface="Arial" panose="020B0604020202020204" pitchFamily="34" charset="0"/>
              </a:rPr>
              <a:t>M. smegmatis</a:t>
            </a:r>
            <a:r>
              <a:rPr lang="en-US" sz="3600" dirty="0">
                <a:latin typeface="Arial" panose="020B0604020202020204" pitchFamily="34" charset="0"/>
                <a:cs typeface="Arial" panose="020B0604020202020204" pitchFamily="34" charset="0"/>
              </a:rPr>
              <a:t>.</a:t>
            </a:r>
          </a:p>
          <a:p>
            <a:pPr marL="285750" indent="-285750" algn="just">
              <a:buFont typeface="Arial" panose="020B0604020202020204" pitchFamily="34" charset="0"/>
              <a:buChar char="•"/>
            </a:pPr>
            <a:r>
              <a:rPr lang="en-US" sz="3600" dirty="0">
                <a:latin typeface="Arial" panose="020B0604020202020204" pitchFamily="34" charset="0"/>
                <a:cs typeface="Arial" panose="020B0604020202020204" pitchFamily="34" charset="0"/>
              </a:rPr>
              <a:t>There are not enough data in this study to consider anything done significant.</a:t>
            </a:r>
          </a:p>
          <a:p>
            <a:pPr marL="285750" indent="-285750" algn="just">
              <a:buFont typeface="Arial" panose="020B0604020202020204" pitchFamily="34" charset="0"/>
              <a:buChar char="•"/>
            </a:pPr>
            <a:r>
              <a:rPr lang="en-US" sz="3600" dirty="0">
                <a:latin typeface="Arial" panose="020B0604020202020204" pitchFamily="34" charset="0"/>
                <a:cs typeface="Arial" panose="020B0604020202020204" pitchFamily="34" charset="0"/>
              </a:rPr>
              <a:t>In order for this research to be successful, future studies would need to include a wider range of bacteriophage. </a:t>
            </a:r>
          </a:p>
          <a:p>
            <a:pPr marL="285750" indent="-285750" algn="just">
              <a:buFont typeface="Arial" panose="020B0604020202020204" pitchFamily="34" charset="0"/>
              <a:buChar char="•"/>
            </a:pPr>
            <a:r>
              <a:rPr lang="en-US" sz="3600" dirty="0">
                <a:latin typeface="Arial" panose="020B0604020202020204" pitchFamily="34" charset="0"/>
                <a:cs typeface="Arial" panose="020B0604020202020204" pitchFamily="34" charset="0"/>
              </a:rPr>
              <a:t>Analysis of different phenotypes that bacteria develop when horizontal gene transfer occurs.</a:t>
            </a:r>
          </a:p>
        </p:txBody>
      </p:sp>
      <p:sp>
        <p:nvSpPr>
          <p:cNvPr id="77" name="Rectangle 76">
            <a:extLst>
              <a:ext uri="{FF2B5EF4-FFF2-40B4-BE49-F238E27FC236}">
                <a16:creationId xmlns:a16="http://schemas.microsoft.com/office/drawing/2014/main" id="{6B5D27AF-E61C-0747-94D1-BAB7AB492BF8}"/>
              </a:ext>
            </a:extLst>
          </p:cNvPr>
          <p:cNvSpPr/>
          <p:nvPr/>
        </p:nvSpPr>
        <p:spPr>
          <a:xfrm>
            <a:off x="13690312" y="29679062"/>
            <a:ext cx="12892111" cy="3046988"/>
          </a:xfrm>
          <a:prstGeom prst="rect">
            <a:avLst/>
          </a:prstGeom>
        </p:spPr>
        <p:txBody>
          <a:bodyPr wrap="square">
            <a:spAutoFit/>
          </a:bodyPr>
          <a:lstStyle/>
          <a:p>
            <a:r>
              <a:rPr lang="en-US" sz="3200" dirty="0"/>
              <a:t>In order to run batches of accession numbers, the python code can be used in a Google </a:t>
            </a:r>
            <a:r>
              <a:rPr lang="en-US" sz="3200" dirty="0" err="1"/>
              <a:t>Colab</a:t>
            </a:r>
            <a:r>
              <a:rPr lang="en-US" sz="3200" dirty="0"/>
              <a:t> notebook, three things are needed:</a:t>
            </a:r>
          </a:p>
          <a:p>
            <a:pPr lvl="1"/>
            <a:r>
              <a:rPr lang="en-US" sz="3200" dirty="0"/>
              <a:t>1: Accession numbers</a:t>
            </a:r>
          </a:p>
          <a:p>
            <a:pPr lvl="1"/>
            <a:r>
              <a:rPr lang="en-US" sz="3200" dirty="0"/>
              <a:t>(”</a:t>
            </a:r>
            <a:r>
              <a:rPr lang="en-US" sz="3200" dirty="0" err="1"/>
              <a:t>input.txt</a:t>
            </a:r>
            <a:r>
              <a:rPr lang="en-US" sz="3200" dirty="0"/>
              <a:t>”)</a:t>
            </a:r>
          </a:p>
          <a:p>
            <a:pPr lvl="1"/>
            <a:r>
              <a:rPr lang="en-US" sz="3200" dirty="0"/>
              <a:t>2: Folders: “output” and “</a:t>
            </a:r>
            <a:r>
              <a:rPr lang="en-US" sz="3200" dirty="0" err="1"/>
              <a:t>tmp</a:t>
            </a:r>
            <a:r>
              <a:rPr lang="en-US" sz="3200" dirty="0"/>
              <a:t>”</a:t>
            </a:r>
          </a:p>
          <a:p>
            <a:pPr lvl="1"/>
            <a:r>
              <a:rPr lang="en-US" sz="3200" b="1" dirty="0"/>
              <a:t>Code available at https://</a:t>
            </a:r>
            <a:r>
              <a:rPr lang="en-US" sz="3200" b="1" dirty="0" err="1"/>
              <a:t>github.com</a:t>
            </a:r>
            <a:r>
              <a:rPr lang="en-US" sz="3200" b="1" dirty="0"/>
              <a:t>/</a:t>
            </a:r>
            <a:r>
              <a:rPr lang="en-US" sz="3200" b="1" dirty="0" err="1"/>
              <a:t>genomesolver</a:t>
            </a:r>
            <a:r>
              <a:rPr lang="en-US" sz="3200" b="1" dirty="0"/>
              <a:t>/</a:t>
            </a:r>
            <a:r>
              <a:rPr lang="en-US" sz="3200" b="1" dirty="0" err="1"/>
              <a:t>CSPpipeline</a:t>
            </a:r>
            <a:endParaRPr lang="en-US" sz="3200" b="1" dirty="0"/>
          </a:p>
        </p:txBody>
      </p:sp>
      <p:pic>
        <p:nvPicPr>
          <p:cNvPr id="5" name="Picture 4" descr="Graphical user interface, website&#10;&#10;Description automatically generated">
            <a:extLst>
              <a:ext uri="{FF2B5EF4-FFF2-40B4-BE49-F238E27FC236}">
                <a16:creationId xmlns:a16="http://schemas.microsoft.com/office/drawing/2014/main" id="{D5884911-BF3D-CC4D-9C3A-990B2D70B9ED}"/>
              </a:ext>
            </a:extLst>
          </p:cNvPr>
          <p:cNvPicPr>
            <a:picLocks noChangeAspect="1"/>
          </p:cNvPicPr>
          <p:nvPr/>
        </p:nvPicPr>
        <p:blipFill>
          <a:blip r:embed="rId30"/>
          <a:stretch>
            <a:fillRect/>
          </a:stretch>
        </p:blipFill>
        <p:spPr>
          <a:xfrm>
            <a:off x="6328325" y="22534757"/>
            <a:ext cx="3693482" cy="4808892"/>
          </a:xfrm>
          <a:prstGeom prst="rect">
            <a:avLst/>
          </a:prstGeom>
        </p:spPr>
      </p:pic>
      <p:graphicFrame>
        <p:nvGraphicFramePr>
          <p:cNvPr id="60" name="Chart 59">
            <a:extLst>
              <a:ext uri="{FF2B5EF4-FFF2-40B4-BE49-F238E27FC236}">
                <a16:creationId xmlns:a16="http://schemas.microsoft.com/office/drawing/2014/main" id="{A9F10CC7-A5A1-4446-A8F3-2A16FC40F56A}"/>
              </a:ext>
            </a:extLst>
          </p:cNvPr>
          <p:cNvGraphicFramePr>
            <a:graphicFrameLocks/>
          </p:cNvGraphicFramePr>
          <p:nvPr>
            <p:extLst>
              <p:ext uri="{D42A27DB-BD31-4B8C-83A1-F6EECF244321}">
                <p14:modId xmlns:p14="http://schemas.microsoft.com/office/powerpoint/2010/main" val="2211232090"/>
              </p:ext>
            </p:extLst>
          </p:nvPr>
        </p:nvGraphicFramePr>
        <p:xfrm>
          <a:off x="33458216" y="5363258"/>
          <a:ext cx="7273817" cy="6207048"/>
        </p:xfrm>
        <a:graphic>
          <a:graphicData uri="http://schemas.openxmlformats.org/drawingml/2006/chart">
            <c:chart xmlns:c="http://schemas.openxmlformats.org/drawingml/2006/chart" xmlns:r="http://schemas.openxmlformats.org/officeDocument/2006/relationships" r:id="rId31"/>
          </a:graphicData>
        </a:graphic>
      </p:graphicFrame>
      <p:pic>
        <p:nvPicPr>
          <p:cNvPr id="8" name="Picture 7" descr="Table&#10;&#10;Description automatically generated">
            <a:extLst>
              <a:ext uri="{FF2B5EF4-FFF2-40B4-BE49-F238E27FC236}">
                <a16:creationId xmlns:a16="http://schemas.microsoft.com/office/drawing/2014/main" id="{900042BA-4183-7E47-86F2-A02D16D9BB32}"/>
              </a:ext>
            </a:extLst>
          </p:cNvPr>
          <p:cNvPicPr>
            <a:picLocks noChangeAspect="1"/>
          </p:cNvPicPr>
          <p:nvPr/>
        </p:nvPicPr>
        <p:blipFill rotWithShape="1">
          <a:blip r:embed="rId32"/>
          <a:srcRect r="1055" b="413"/>
          <a:stretch/>
        </p:blipFill>
        <p:spPr>
          <a:xfrm>
            <a:off x="27212315" y="11636807"/>
            <a:ext cx="10686040" cy="2940813"/>
          </a:xfrm>
          <a:prstGeom prst="rect">
            <a:avLst/>
          </a:prstGeom>
        </p:spPr>
      </p:pic>
      <p:pic>
        <p:nvPicPr>
          <p:cNvPr id="10" name="Picture 9" descr="Table&#10;&#10;Description automatically generated">
            <a:extLst>
              <a:ext uri="{FF2B5EF4-FFF2-40B4-BE49-F238E27FC236}">
                <a16:creationId xmlns:a16="http://schemas.microsoft.com/office/drawing/2014/main" id="{9DD006D9-CE4E-6744-849D-288087E530A6}"/>
              </a:ext>
            </a:extLst>
          </p:cNvPr>
          <p:cNvPicPr>
            <a:picLocks noChangeAspect="1"/>
          </p:cNvPicPr>
          <p:nvPr/>
        </p:nvPicPr>
        <p:blipFill rotWithShape="1">
          <a:blip r:embed="rId33"/>
          <a:srcRect l="258" t="1595" r="853" b="1"/>
          <a:stretch/>
        </p:blipFill>
        <p:spPr>
          <a:xfrm>
            <a:off x="27295879" y="14986714"/>
            <a:ext cx="11054421" cy="2983111"/>
          </a:xfrm>
          <a:prstGeom prst="rect">
            <a:avLst/>
          </a:prstGeom>
        </p:spPr>
      </p:pic>
      <p:sp>
        <p:nvSpPr>
          <p:cNvPr id="59" name="TextBox 58">
            <a:extLst>
              <a:ext uri="{FF2B5EF4-FFF2-40B4-BE49-F238E27FC236}">
                <a16:creationId xmlns:a16="http://schemas.microsoft.com/office/drawing/2014/main" id="{92E9179B-EB6D-414E-8A0F-1417AF2FBA12}"/>
              </a:ext>
            </a:extLst>
          </p:cNvPr>
          <p:cNvSpPr txBox="1"/>
          <p:nvPr/>
        </p:nvSpPr>
        <p:spPr>
          <a:xfrm>
            <a:off x="38621944" y="12956483"/>
            <a:ext cx="4595061" cy="3046988"/>
          </a:xfrm>
          <a:prstGeom prst="rect">
            <a:avLst/>
          </a:prstGeom>
          <a:noFill/>
        </p:spPr>
        <p:txBody>
          <a:bodyPr wrap="square" rtlCol="0">
            <a:spAutoFit/>
          </a:bodyPr>
          <a:lstStyle/>
          <a:p>
            <a:r>
              <a:rPr lang="en-US" sz="3200" b="1" dirty="0"/>
              <a:t>Figure 7. BLASTP Alignment Data.  </a:t>
            </a:r>
            <a:r>
              <a:rPr lang="en-US" sz="3200" b="1" dirty="0" err="1"/>
              <a:t>Miniwave</a:t>
            </a:r>
            <a:r>
              <a:rPr lang="en-US" sz="3200" b="1" dirty="0"/>
              <a:t>, Accession Number :QOI67786.1; Right: Forward; Left: Reverse</a:t>
            </a:r>
          </a:p>
        </p:txBody>
      </p:sp>
    </p:spTree>
  </p:cSld>
  <p:clrMapOvr>
    <a:masterClrMapping/>
  </p:clrMapOvr>
</p:sld>
</file>

<file path=ppt/theme/theme1.xml><?xml version="1.0" encoding="utf-8"?>
<a:theme xmlns:a="http://schemas.openxmlformats.org/drawingml/2006/main" name="Office Theme">
  <a:themeElements>
    <a:clrScheme name="Office Them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6682</TotalTime>
  <Words>1093</Words>
  <Application>Microsoft Macintosh PowerPoint</Application>
  <PresentationFormat>Custom</PresentationFormat>
  <Paragraphs>91</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Bernadette Connors</dc:creator>
  <cp:lastModifiedBy>Tema Frees</cp:lastModifiedBy>
  <cp:revision>61</cp:revision>
  <dcterms:modified xsi:type="dcterms:W3CDTF">2021-04-20T12:40:40Z</dcterms:modified>
</cp:coreProperties>
</file>